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562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0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354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755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286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102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390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614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084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12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767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19A3-FABB-4038-8B2B-CF7A8B34D7F5}" type="datetimeFigureOut">
              <a:rPr lang="id-ID" smtClean="0"/>
              <a:t>01/04/2021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86F29-C96A-443B-8156-0D63B0BE36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518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Etimologi Manajemen Publik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Pertemuan_02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892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Dasar Pemikiran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Administrasi </a:t>
            </a:r>
            <a:r>
              <a:rPr lang="id-ID" dirty="0"/>
              <a:t>negara muncul dalam masyarakat terorganisir dan mempunyai sistem pemerintahan.</a:t>
            </a:r>
          </a:p>
          <a:p>
            <a:r>
              <a:rPr lang="id-ID" dirty="0" smtClean="0"/>
              <a:t>Semua </a:t>
            </a:r>
            <a:r>
              <a:rPr lang="id-ID" dirty="0"/>
              <a:t>kegiatan untuk mencapai tujuan didasarkan perhitungan daya guna dan hasil guna yang </a:t>
            </a:r>
            <a:r>
              <a:rPr lang="id-ID" dirty="0" smtClean="0"/>
              <a:t>setinggi-tingginya (ingat istilah efektif dan efisien)</a:t>
            </a:r>
            <a:endParaRPr lang="id-ID" dirty="0"/>
          </a:p>
          <a:p>
            <a:r>
              <a:rPr lang="id-ID" dirty="0" smtClean="0"/>
              <a:t>Tujuan </a:t>
            </a:r>
            <a:r>
              <a:rPr lang="id-ID" dirty="0"/>
              <a:t>yang dicapai adaalah terpenuhinya kebutuhan publik/barang publik bagi masyarakat dalam segala aspek kehidupan.</a:t>
            </a:r>
          </a:p>
          <a:p>
            <a:r>
              <a:rPr lang="id-ID" dirty="0" smtClean="0"/>
              <a:t>Sejak </a:t>
            </a:r>
            <a:r>
              <a:rPr lang="id-ID" dirty="0"/>
              <a:t>abad 19 administrasi mulai dikembangkan perlunya dipelajari secara sistematis untuk melahirkan pengetahuan obyektif tentang azas, pedoman, prinsip untuk mencapai tujuan efektif dan efisien yaitu melalui manajemen publik</a:t>
            </a:r>
          </a:p>
          <a:p>
            <a:r>
              <a:rPr lang="id-ID" dirty="0" smtClean="0"/>
              <a:t>Perkembangan </a:t>
            </a:r>
            <a:r>
              <a:rPr lang="id-ID" dirty="0"/>
              <a:t>kedepan perlu pemikiran menghadapi perubahan yang menuntut sikap dan perilaku birokrasi yang sesuai tuntutan masyarakat yang terus berkembang.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90730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Makna Manajemen Publik lainnya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Manajemen publik mempunyai fokus analisis sendiri yaitu:</a:t>
            </a:r>
          </a:p>
          <a:p>
            <a:r>
              <a:rPr lang="id-ID" dirty="0" smtClean="0"/>
              <a:t>Pertama = tata kelola manajeman yang dijalankan oleh pemerintah (manager publik) dalam membentuk operasi pelayanan publik</a:t>
            </a:r>
          </a:p>
          <a:p>
            <a:r>
              <a:rPr lang="id-ID" dirty="0" smtClean="0"/>
              <a:t>Kedua = pengelolaan layanan dilakukan oleh manajer publik sebagai pengejawantahan kebijakan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071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Manajemen Publik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Coba lihat pendapat George R. Tery</a:t>
            </a:r>
          </a:p>
          <a:p>
            <a:r>
              <a:rPr lang="id-ID" dirty="0" smtClean="0"/>
              <a:t>1. Pendekatan dalam Perencanaan Manajemen Publik</a:t>
            </a:r>
          </a:p>
          <a:p>
            <a:r>
              <a:rPr lang="id-ID" dirty="0" smtClean="0"/>
              <a:t>2. </a:t>
            </a:r>
            <a:r>
              <a:rPr lang="id-ID" dirty="0" smtClean="0"/>
              <a:t>Pendekatan dalam Pengorganisasi Manajemen Publik</a:t>
            </a:r>
          </a:p>
          <a:p>
            <a:r>
              <a:rPr lang="id-ID" dirty="0" smtClean="0"/>
              <a:t>3. </a:t>
            </a:r>
            <a:r>
              <a:rPr lang="id-ID" dirty="0" smtClean="0"/>
              <a:t>Pendekatan dalam Penggerakan Manajemen Publik</a:t>
            </a:r>
          </a:p>
          <a:p>
            <a:r>
              <a:rPr lang="id-ID" dirty="0" smtClean="0"/>
              <a:t>4. </a:t>
            </a:r>
            <a:r>
              <a:rPr lang="id-ID" dirty="0" smtClean="0"/>
              <a:t>Pendekatan dalam Pengenalidan Manajemen Publik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63431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Lahirnya Manajemen Publik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Revolusi Industri Inggris</a:t>
            </a:r>
          </a:p>
          <a:p>
            <a:r>
              <a:rPr lang="id-ID" dirty="0" smtClean="0"/>
              <a:t>Revolusi Industri Perancis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848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Etimologi Manajemen Publik</vt:lpstr>
      <vt:lpstr>Dasar Pemikiran</vt:lpstr>
      <vt:lpstr>Makna Manajemen Publik lainnya</vt:lpstr>
      <vt:lpstr>Pendekatan Manajemen Publik</vt:lpstr>
      <vt:lpstr>Sejarah Lahirnya Manajemen Publik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Etimologi Manajemen Publik</dc:title>
  <dc:creator>Bhakti Nur Avianto</dc:creator>
  <cp:lastModifiedBy>Bhakti Nur Avianto</cp:lastModifiedBy>
  <cp:revision>3</cp:revision>
  <dcterms:created xsi:type="dcterms:W3CDTF">2021-04-01T05:20:51Z</dcterms:created>
  <dcterms:modified xsi:type="dcterms:W3CDTF">2021-04-01T05:32:32Z</dcterms:modified>
</cp:coreProperties>
</file>