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4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FD758-4CCD-45F8-83A4-9511D851FD22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9FA99-339B-4835-B84A-3BD36F94A5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FD758-4CCD-45F8-83A4-9511D851FD22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9FA99-339B-4835-B84A-3BD36F94A5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FD758-4CCD-45F8-83A4-9511D851FD22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9FA99-339B-4835-B84A-3BD36F94A5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FD758-4CCD-45F8-83A4-9511D851FD22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9FA99-339B-4835-B84A-3BD36F94A5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FD758-4CCD-45F8-83A4-9511D851FD22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9FA99-339B-4835-B84A-3BD36F94A5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FD758-4CCD-45F8-83A4-9511D851FD22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9FA99-339B-4835-B84A-3BD36F94A5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FD758-4CCD-45F8-83A4-9511D851FD22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9FA99-339B-4835-B84A-3BD36F94A5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FD758-4CCD-45F8-83A4-9511D851FD22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9FA99-339B-4835-B84A-3BD36F94A5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FD758-4CCD-45F8-83A4-9511D851FD22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9FA99-339B-4835-B84A-3BD36F94A5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FD758-4CCD-45F8-83A4-9511D851FD22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9FA99-339B-4835-B84A-3BD36F94A5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FD758-4CCD-45F8-83A4-9511D851FD22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9FA99-339B-4835-B84A-3BD36F94A5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FD758-4CCD-45F8-83A4-9511D851FD22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9FA99-339B-4835-B84A-3BD36F94A5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Pertemuan_0</a:t>
            </a:r>
            <a:r>
              <a:rPr lang="id-ID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Lanjutan</a:t>
            </a:r>
            <a:r>
              <a:rPr lang="en-US" dirty="0" smtClean="0"/>
              <a:t> ……Herbert Simon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 administrator </a:t>
            </a:r>
            <a:r>
              <a:rPr lang="en-US" dirty="0" err="1" smtClean="0"/>
              <a:t>berupaya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yang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.</a:t>
            </a:r>
          </a:p>
          <a:p>
            <a:r>
              <a:rPr lang="en-US" dirty="0" smtClean="0"/>
              <a:t> Para administrator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pemimpin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yang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demokratis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Program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administrasikan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dikontrol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pejabat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hierarki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Lanjutan</a:t>
            </a:r>
            <a:r>
              <a:rPr lang="en-US" dirty="0" smtClean="0"/>
              <a:t>…Herbert Simon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administrasi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efiiensi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rasionalitas</a:t>
            </a:r>
            <a:r>
              <a:rPr lang="en-US" dirty="0" smtClean="0"/>
              <a:t>. </a:t>
            </a:r>
            <a:r>
              <a:rPr lang="en-US" dirty="0" err="1" smtClean="0"/>
              <a:t>Administrasi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efisien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tertutup</a:t>
            </a:r>
            <a:r>
              <a:rPr lang="en-US" dirty="0" smtClean="0"/>
              <a:t>.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administrasi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dirumuskan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POSDCRB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Paradigma</a:t>
            </a:r>
            <a:r>
              <a:rPr lang="en-US" dirty="0" smtClean="0"/>
              <a:t> OPA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Pertama</a:t>
            </a:r>
            <a:r>
              <a:rPr lang="en-US" b="1" dirty="0" smtClean="0"/>
              <a:t>, </a:t>
            </a:r>
            <a:r>
              <a:rPr lang="en-US" b="1" dirty="0" err="1" smtClean="0"/>
              <a:t>paradigma</a:t>
            </a:r>
            <a:r>
              <a:rPr lang="en-US" b="1" dirty="0" smtClean="0"/>
              <a:t> </a:t>
            </a:r>
            <a:r>
              <a:rPr lang="en-US" b="1" dirty="0" err="1" smtClean="0"/>
              <a:t>dikotomi</a:t>
            </a:r>
            <a:r>
              <a:rPr lang="en-US" b="1" dirty="0" smtClean="0"/>
              <a:t> yang </a:t>
            </a:r>
            <a:r>
              <a:rPr lang="en-US" b="1" dirty="0" err="1" smtClean="0"/>
              <a:t>dikemukakan</a:t>
            </a:r>
            <a:r>
              <a:rPr lang="en-US" b="1" dirty="0" smtClean="0"/>
              <a:t> </a:t>
            </a:r>
            <a:r>
              <a:rPr lang="en-US" b="1" dirty="0" err="1" smtClean="0"/>
              <a:t>oleh</a:t>
            </a:r>
            <a:r>
              <a:rPr lang="en-US" b="1" dirty="0" smtClean="0"/>
              <a:t> Henry, </a:t>
            </a:r>
            <a:r>
              <a:rPr lang="en-US" b="1" dirty="0" err="1" smtClean="0"/>
              <a:t>memiliki</a:t>
            </a:r>
            <a:r>
              <a:rPr lang="en-US" b="1" dirty="0" smtClean="0"/>
              <a:t> </a:t>
            </a:r>
            <a:r>
              <a:rPr lang="en-US" b="1" dirty="0" err="1" smtClean="0"/>
              <a:t>dua</a:t>
            </a:r>
            <a:r>
              <a:rPr lang="en-US" b="1" dirty="0" smtClean="0"/>
              <a:t> </a:t>
            </a:r>
            <a:r>
              <a:rPr lang="en-US" b="1" dirty="0" err="1" smtClean="0"/>
              <a:t>kunci</a:t>
            </a:r>
            <a:r>
              <a:rPr lang="en-US" b="1" dirty="0" smtClean="0"/>
              <a:t> </a:t>
            </a:r>
            <a:r>
              <a:rPr lang="en-US" b="1" dirty="0" err="1" smtClean="0"/>
              <a:t>pokok</a:t>
            </a:r>
            <a:r>
              <a:rPr lang="en-US" b="1" dirty="0" smtClean="0"/>
              <a:t> </a:t>
            </a:r>
            <a:r>
              <a:rPr lang="en-US" b="1" dirty="0" err="1" smtClean="0"/>
              <a:t>yaitu</a:t>
            </a:r>
            <a:r>
              <a:rPr lang="en-US" b="1" dirty="0" smtClean="0"/>
              <a:t>: </a:t>
            </a:r>
          </a:p>
          <a:p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administrasi</a:t>
            </a:r>
            <a:r>
              <a:rPr lang="en-US" dirty="0" smtClean="0"/>
              <a:t> (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)</a:t>
            </a:r>
          </a:p>
          <a:p>
            <a:r>
              <a:rPr lang="en-US" dirty="0" smtClean="0"/>
              <a:t>OPA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dilepaskan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prinsip2x </a:t>
            </a:r>
            <a:r>
              <a:rPr lang="en-US" dirty="0" err="1" smtClean="0"/>
              <a:t>manejemen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Paradigam</a:t>
            </a:r>
            <a:r>
              <a:rPr lang="en-US" dirty="0" smtClean="0"/>
              <a:t> OPA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 smtClean="0"/>
              <a:t>Kedua</a:t>
            </a:r>
            <a:r>
              <a:rPr lang="en-US" b="1" dirty="0" smtClean="0"/>
              <a:t>, </a:t>
            </a:r>
            <a:r>
              <a:rPr lang="en-US" b="1" dirty="0" err="1" smtClean="0"/>
              <a:t>manusia</a:t>
            </a:r>
            <a:r>
              <a:rPr lang="en-US" b="1" dirty="0" smtClean="0"/>
              <a:t> </a:t>
            </a:r>
            <a:r>
              <a:rPr lang="en-US" b="1" dirty="0" err="1" smtClean="0"/>
              <a:t>rasional</a:t>
            </a:r>
            <a:r>
              <a:rPr lang="en-US" b="1" dirty="0" smtClean="0"/>
              <a:t> (</a:t>
            </a:r>
            <a:r>
              <a:rPr lang="en-US" b="1" dirty="0" err="1" smtClean="0"/>
              <a:t>administratif</a:t>
            </a:r>
            <a:r>
              <a:rPr lang="en-US" b="1" dirty="0" smtClean="0"/>
              <a:t>) Herbert Simon </a:t>
            </a:r>
            <a:r>
              <a:rPr lang="en-US" b="1" dirty="0" err="1" smtClean="0"/>
              <a:t>juga</a:t>
            </a:r>
            <a:r>
              <a:rPr lang="en-US" b="1" dirty="0" smtClean="0"/>
              <a:t> </a:t>
            </a:r>
            <a:r>
              <a:rPr lang="en-US" b="1" dirty="0" err="1" smtClean="0"/>
              <a:t>memberikan</a:t>
            </a:r>
            <a:r>
              <a:rPr lang="en-US" b="1" dirty="0" smtClean="0"/>
              <a:t> </a:t>
            </a:r>
            <a:r>
              <a:rPr lang="en-US" b="1" dirty="0" err="1" smtClean="0"/>
              <a:t>pengaruh</a:t>
            </a:r>
            <a:r>
              <a:rPr lang="en-US" b="1" dirty="0" smtClean="0"/>
              <a:t> </a:t>
            </a:r>
            <a:r>
              <a:rPr lang="en-US" b="1" dirty="0" err="1" smtClean="0"/>
              <a:t>terhadap</a:t>
            </a:r>
            <a:r>
              <a:rPr lang="en-US" b="1" dirty="0" smtClean="0"/>
              <a:t> OPA.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Simon,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dipengaruhi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rasionalitas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tujuan-tujuannya</a:t>
            </a:r>
            <a:r>
              <a:rPr lang="en-US" dirty="0" smtClean="0"/>
              <a:t>. </a:t>
            </a:r>
            <a:r>
              <a:rPr lang="en-US" dirty="0" err="1" smtClean="0"/>
              <a:t>Rasionalitas</a:t>
            </a:r>
            <a:r>
              <a:rPr lang="en-US" dirty="0" smtClean="0"/>
              <a:t> yang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sini</a:t>
            </a:r>
            <a:r>
              <a:rPr lang="en-US" dirty="0" smtClean="0"/>
              <a:t> </a:t>
            </a:r>
            <a:r>
              <a:rPr lang="en-US" dirty="0" err="1" smtClean="0"/>
              <a:t>hampir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efisiensi</a:t>
            </a:r>
            <a:r>
              <a:rPr lang="en-US" dirty="0" smtClean="0"/>
              <a:t> yang </a:t>
            </a:r>
            <a:r>
              <a:rPr lang="en-US" dirty="0" err="1" smtClean="0"/>
              <a:t>dikemukakan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scientific management. </a:t>
            </a:r>
            <a:r>
              <a:rPr lang="en-US" dirty="0" err="1" smtClean="0"/>
              <a:t>Manusia</a:t>
            </a:r>
            <a:r>
              <a:rPr lang="en-US" dirty="0" smtClean="0"/>
              <a:t> yang </a:t>
            </a:r>
            <a:r>
              <a:rPr lang="en-US" dirty="0" err="1" smtClean="0"/>
              <a:t>bertindak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rasional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administratif</a:t>
            </a:r>
            <a:r>
              <a:rPr lang="en-US" dirty="0" smtClean="0"/>
              <a:t> (administrative man).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Paradigma</a:t>
            </a:r>
            <a:r>
              <a:rPr lang="en-US" dirty="0" smtClean="0"/>
              <a:t> OPA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err="1" smtClean="0"/>
              <a:t>Ketiga</a:t>
            </a:r>
            <a:r>
              <a:rPr lang="en-US" b="1" dirty="0" smtClean="0"/>
              <a:t>, </a:t>
            </a:r>
            <a:r>
              <a:rPr lang="en-US" b="1" dirty="0" err="1" smtClean="0"/>
              <a:t>teori</a:t>
            </a:r>
            <a:r>
              <a:rPr lang="en-US" b="1" dirty="0" smtClean="0"/>
              <a:t> </a:t>
            </a:r>
            <a:r>
              <a:rPr lang="en-US" b="1" dirty="0" err="1" smtClean="0"/>
              <a:t>pilihan</a:t>
            </a:r>
            <a:r>
              <a:rPr lang="en-US" b="1" dirty="0" smtClean="0"/>
              <a:t> </a:t>
            </a:r>
            <a:r>
              <a:rPr lang="en-US" b="1" dirty="0" err="1" smtClean="0"/>
              <a:t>publik</a:t>
            </a:r>
            <a:r>
              <a:rPr lang="en-US" b="1" dirty="0" smtClean="0"/>
              <a:t> (public choice) </a:t>
            </a:r>
            <a:r>
              <a:rPr lang="en-US" b="1" dirty="0" err="1" smtClean="0"/>
              <a:t>merupakan</a:t>
            </a:r>
            <a:r>
              <a:rPr lang="en-US" b="1" dirty="0" smtClean="0"/>
              <a:t> </a:t>
            </a:r>
            <a:r>
              <a:rPr lang="en-US" b="1" dirty="0" err="1" smtClean="0"/>
              <a:t>teori</a:t>
            </a:r>
            <a:r>
              <a:rPr lang="en-US" b="1" dirty="0" smtClean="0"/>
              <a:t> yang </a:t>
            </a:r>
            <a:r>
              <a:rPr lang="en-US" b="1" dirty="0" err="1" smtClean="0"/>
              <a:t>melekat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OPA.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filsafat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(economic man)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teori-teori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.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manfaat</a:t>
            </a:r>
            <a:r>
              <a:rPr lang="en-US" dirty="0" smtClean="0"/>
              <a:t> yang paling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.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diasumsikan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makhluk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yang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serangkaian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yang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manfaat</a:t>
            </a:r>
            <a:r>
              <a:rPr lang="en-US" dirty="0" smtClean="0"/>
              <a:t> yang paling </a:t>
            </a:r>
            <a:r>
              <a:rPr lang="en-US" dirty="0" err="1" smtClean="0"/>
              <a:t>tinggi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Dasar-Dasar</a:t>
            </a:r>
            <a:r>
              <a:rPr lang="en-US" dirty="0" smtClean="0"/>
              <a:t> </a:t>
            </a:r>
            <a:r>
              <a:rPr lang="en-US" dirty="0" err="1" smtClean="0"/>
              <a:t>Pemikiran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Administrasi</a:t>
            </a:r>
            <a:r>
              <a:rPr lang="en-US" dirty="0" smtClean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terorganisir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b="1" dirty="0" err="1"/>
              <a:t>sistem</a:t>
            </a:r>
            <a:r>
              <a:rPr lang="en-US" b="1" dirty="0"/>
              <a:t> </a:t>
            </a:r>
            <a:r>
              <a:rPr lang="en-US" b="1" dirty="0" err="1"/>
              <a:t>pemerintahan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didasarkan</a:t>
            </a:r>
            <a:r>
              <a:rPr lang="en-US" dirty="0"/>
              <a:t> </a:t>
            </a:r>
            <a:r>
              <a:rPr lang="en-US" dirty="0" err="1"/>
              <a:t>perhitungan</a:t>
            </a:r>
            <a:r>
              <a:rPr lang="en-US" dirty="0"/>
              <a:t> </a:t>
            </a:r>
            <a:r>
              <a:rPr lang="en-US" b="1" dirty="0" err="1"/>
              <a:t>daya</a:t>
            </a:r>
            <a:r>
              <a:rPr lang="en-US" b="1" dirty="0"/>
              <a:t> </a:t>
            </a:r>
            <a:r>
              <a:rPr lang="en-US" b="1" dirty="0" err="1"/>
              <a:t>guna</a:t>
            </a:r>
            <a:r>
              <a:rPr lang="en-US" b="1" dirty="0"/>
              <a:t> </a:t>
            </a:r>
            <a:r>
              <a:rPr lang="en-US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hasil</a:t>
            </a:r>
            <a:r>
              <a:rPr lang="en-US" b="1" dirty="0"/>
              <a:t> </a:t>
            </a:r>
            <a:r>
              <a:rPr lang="en-US" b="1" dirty="0" err="1"/>
              <a:t>guna</a:t>
            </a:r>
            <a:r>
              <a:rPr lang="en-US" dirty="0"/>
              <a:t> yang </a:t>
            </a:r>
            <a:r>
              <a:rPr lang="en-US" dirty="0" err="1"/>
              <a:t>setinggi-tingginya</a:t>
            </a:r>
            <a:endParaRPr lang="en-US" dirty="0" smtClean="0"/>
          </a:p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dicapai</a:t>
            </a:r>
            <a:r>
              <a:rPr lang="en-US" dirty="0"/>
              <a:t> </a:t>
            </a:r>
            <a:r>
              <a:rPr lang="en-US" dirty="0" err="1"/>
              <a:t>adaalah</a:t>
            </a:r>
            <a:r>
              <a:rPr lang="en-US" dirty="0"/>
              <a:t> </a:t>
            </a:r>
            <a:r>
              <a:rPr lang="en-US" dirty="0" err="1"/>
              <a:t>terpenuhinya</a:t>
            </a:r>
            <a:r>
              <a:rPr lang="en-US" dirty="0"/>
              <a:t> </a:t>
            </a:r>
            <a:r>
              <a:rPr lang="en-US" b="1" dirty="0" err="1"/>
              <a:t>kebutuhan</a:t>
            </a:r>
            <a:r>
              <a:rPr lang="en-US" b="1" dirty="0"/>
              <a:t> </a:t>
            </a:r>
            <a:r>
              <a:rPr lang="en-US" b="1" dirty="0" err="1"/>
              <a:t>publik</a:t>
            </a:r>
            <a:r>
              <a:rPr lang="en-US" b="1" dirty="0"/>
              <a:t>/</a:t>
            </a:r>
            <a:r>
              <a:rPr lang="en-US" b="1" dirty="0" err="1"/>
              <a:t>barang</a:t>
            </a:r>
            <a:r>
              <a:rPr lang="en-US" b="1" dirty="0"/>
              <a:t> </a:t>
            </a:r>
            <a:r>
              <a:rPr lang="en-US" b="1" dirty="0" err="1"/>
              <a:t>publik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Lanjutan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abad</a:t>
            </a:r>
            <a:r>
              <a:rPr lang="en-US" dirty="0" smtClean="0"/>
              <a:t> 19 </a:t>
            </a:r>
            <a:r>
              <a:rPr lang="en-US" dirty="0" err="1" smtClean="0"/>
              <a:t>administrasi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dikembangkan</a:t>
            </a:r>
            <a:r>
              <a:rPr lang="en-US" dirty="0" smtClean="0"/>
              <a:t> </a:t>
            </a:r>
            <a:r>
              <a:rPr lang="en-US" dirty="0" err="1" smtClean="0"/>
              <a:t>perlunya</a:t>
            </a:r>
            <a:r>
              <a:rPr lang="en-US" dirty="0" smtClean="0"/>
              <a:t> </a:t>
            </a:r>
            <a:r>
              <a:rPr lang="en-US" dirty="0" err="1" smtClean="0"/>
              <a:t>dipelajari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sistematis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melahirkan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obyektif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b="1" dirty="0" err="1" smtClean="0"/>
              <a:t>azas</a:t>
            </a:r>
            <a:r>
              <a:rPr lang="en-US" b="1" dirty="0" smtClean="0"/>
              <a:t>, </a:t>
            </a:r>
            <a:r>
              <a:rPr lang="en-US" b="1" dirty="0" err="1" smtClean="0"/>
              <a:t>pedoman</a:t>
            </a:r>
            <a:r>
              <a:rPr lang="en-US" b="1" dirty="0" smtClean="0"/>
              <a:t>, </a:t>
            </a:r>
            <a:r>
              <a:rPr lang="en-US" b="1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efisien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endParaRPr lang="en-US" dirty="0"/>
          </a:p>
          <a:p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kedepan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pemikiran</a:t>
            </a:r>
            <a:r>
              <a:rPr lang="en-US" dirty="0" smtClean="0"/>
              <a:t> </a:t>
            </a:r>
            <a:r>
              <a:rPr lang="en-US" dirty="0" err="1" smtClean="0"/>
              <a:t>menghadapi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yang </a:t>
            </a:r>
            <a:r>
              <a:rPr lang="en-US" dirty="0" err="1" smtClean="0"/>
              <a:t>menuntut</a:t>
            </a:r>
            <a:r>
              <a:rPr lang="en-US" dirty="0" smtClean="0"/>
              <a:t> </a:t>
            </a:r>
            <a:r>
              <a:rPr lang="en-US" b="1" dirty="0" err="1" smtClean="0"/>
              <a:t>sikap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birokrasi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tuntutan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yang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Perkambangan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Old </a:t>
            </a:r>
            <a:r>
              <a:rPr lang="en-US" dirty="0"/>
              <a:t>public </a:t>
            </a:r>
            <a:r>
              <a:rPr lang="en-US" dirty="0" smtClean="0"/>
              <a:t>administration (OPA)</a:t>
            </a:r>
          </a:p>
          <a:p>
            <a:r>
              <a:rPr lang="en-US" dirty="0" smtClean="0"/>
              <a:t>New </a:t>
            </a:r>
            <a:r>
              <a:rPr lang="en-US" dirty="0"/>
              <a:t>public management (NPM)</a:t>
            </a:r>
            <a:endParaRPr lang="en-US" dirty="0" smtClean="0"/>
          </a:p>
          <a:p>
            <a:r>
              <a:rPr lang="en-US" dirty="0" smtClean="0"/>
              <a:t>New </a:t>
            </a:r>
            <a:r>
              <a:rPr lang="en-US" dirty="0"/>
              <a:t>public service (NPS)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 Public Administration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300" b="1" noProof="1" smtClean="0"/>
              <a:t>Konsep administrasi </a:t>
            </a:r>
            <a:r>
              <a:rPr lang="en-US" sz="2300" noProof="1" smtClean="0"/>
              <a:t>sejak pra sejarah membahas administrasi pertanian dimana peradaban pertanian diperlukan model-model yang komplek, desa bisa berkembang karena pengaruh luar atau kota sehingga konsep komunitas budaya dan elit serta budaya desa penting dalam pendekatan antropologis, namun berakibat menimbulkan kesenjangan.</a:t>
            </a:r>
          </a:p>
          <a:p>
            <a:r>
              <a:rPr lang="en-US" sz="2300" b="1" noProof="1" smtClean="0"/>
              <a:t>Charles Babbage</a:t>
            </a:r>
            <a:r>
              <a:rPr lang="en-US" sz="2300" noProof="1" smtClean="0"/>
              <a:t> abad 18 dalam buku” </a:t>
            </a:r>
            <a:r>
              <a:rPr lang="en-US" sz="2300" i="1" noProof="1" smtClean="0"/>
              <a:t>The Economy of Manufacture</a:t>
            </a:r>
            <a:r>
              <a:rPr lang="en-US" sz="2300" noProof="1" smtClean="0"/>
              <a:t>” menekankan pentingnya efisiensi dalamusaha mencapai tujuan.</a:t>
            </a:r>
          </a:p>
          <a:p>
            <a:r>
              <a:rPr lang="en-US" sz="2300" b="1" noProof="1" smtClean="0"/>
              <a:t>Goodnow dan White</a:t>
            </a:r>
            <a:r>
              <a:rPr lang="en-US" sz="2300" noProof="1" smtClean="0"/>
              <a:t> menekankan bahwa politik harus merumuskan kebijakan dan administrasi untuk diimplementasikan secara tidak memihak. Namun berakibat tidak menguntungkan atau menekan administrasi negara harus mengikuti politik.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Lahir</a:t>
            </a:r>
            <a:r>
              <a:rPr lang="en-US" dirty="0" smtClean="0"/>
              <a:t> </a:t>
            </a:r>
            <a:r>
              <a:rPr lang="en-US" dirty="0" err="1"/>
              <a:t>gerakan</a:t>
            </a:r>
            <a:r>
              <a:rPr lang="en-US" dirty="0"/>
              <a:t> management </a:t>
            </a:r>
            <a:r>
              <a:rPr lang="en-US" dirty="0" err="1"/>
              <a:t>ilmiah</a:t>
            </a:r>
            <a:r>
              <a:rPr lang="en-US" dirty="0"/>
              <a:t>” </a:t>
            </a:r>
            <a:r>
              <a:rPr lang="en-US" i="1" dirty="0"/>
              <a:t>Scientific Management Modern</a:t>
            </a:r>
            <a:r>
              <a:rPr lang="en-US" dirty="0"/>
              <a:t>” </a:t>
            </a:r>
            <a:r>
              <a:rPr lang="en-US" b="1" dirty="0" err="1"/>
              <a:t>dipelopori</a:t>
            </a:r>
            <a:r>
              <a:rPr lang="en-US" b="1" dirty="0"/>
              <a:t> Taylor </a:t>
            </a:r>
            <a:r>
              <a:rPr lang="en-US" dirty="0" err="1"/>
              <a:t>tahun</a:t>
            </a:r>
            <a:r>
              <a:rPr lang="en-US" dirty="0"/>
              <a:t> 1911 yang </a:t>
            </a:r>
            <a:r>
              <a:rPr lang="en-US" dirty="0" err="1"/>
              <a:t>memperjuangkan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cabang</a:t>
            </a:r>
            <a:r>
              <a:rPr lang="en-US" dirty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b="1" dirty="0" err="1" smtClean="0"/>
              <a:t>manajemen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Tahun1916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b="1" dirty="0" err="1" smtClean="0"/>
              <a:t>Fayol</a:t>
            </a:r>
            <a:r>
              <a:rPr lang="en-US" b="1" dirty="0" smtClean="0"/>
              <a:t> </a:t>
            </a:r>
            <a:r>
              <a:rPr lang="en-US" dirty="0" err="1"/>
              <a:t>dikembangkan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b="1" dirty="0" err="1"/>
              <a:t>teori</a:t>
            </a:r>
            <a:r>
              <a:rPr lang="en-US" b="1" dirty="0"/>
              <a:t> </a:t>
            </a:r>
            <a:r>
              <a:rPr lang="en-US" b="1" dirty="0" err="1"/>
              <a:t>administrasi</a:t>
            </a:r>
            <a:r>
              <a:rPr lang="en-US" b="1" dirty="0"/>
              <a:t> modern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menetapkan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dirty="0"/>
              <a:t>, </a:t>
            </a:r>
            <a:r>
              <a:rPr lang="en-US" dirty="0" err="1"/>
              <a:t>dalil</a:t>
            </a:r>
            <a:r>
              <a:rPr lang="en-US" dirty="0"/>
              <a:t>,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ketat</a:t>
            </a:r>
            <a:r>
              <a:rPr lang="en-US" dirty="0"/>
              <a:t>/</a:t>
            </a:r>
            <a:r>
              <a:rPr lang="en-US" dirty="0" err="1"/>
              <a:t>ilmiah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rasional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POSDCORB (</a:t>
            </a:r>
            <a:r>
              <a:rPr lang="en-US" i="1" dirty="0"/>
              <a:t>planning, organizing, staffing, directing, </a:t>
            </a:r>
            <a:r>
              <a:rPr lang="en-US" i="1" dirty="0" err="1"/>
              <a:t>coodinating</a:t>
            </a:r>
            <a:r>
              <a:rPr lang="en-US" i="1" dirty="0"/>
              <a:t>, reporting, budgeting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Tery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POAC (</a:t>
            </a:r>
            <a:r>
              <a:rPr lang="en-US" i="1" dirty="0"/>
              <a:t>planning, organizing, actuating, </a:t>
            </a:r>
            <a:r>
              <a:rPr lang="en-US" i="1" dirty="0" err="1"/>
              <a:t>controling</a:t>
            </a:r>
            <a:r>
              <a:rPr lang="en-US" dirty="0" smtClean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i="1" dirty="0"/>
              <a:t>Old public administration</a:t>
            </a:r>
            <a:r>
              <a:rPr lang="en-US" b="1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difahami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birokrasi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Weber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praktek</a:t>
            </a:r>
            <a:r>
              <a:rPr lang="en-US" dirty="0"/>
              <a:t> </a:t>
            </a:r>
            <a:r>
              <a:rPr lang="en-US" dirty="0" err="1"/>
              <a:t>administasi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/</a:t>
            </a:r>
            <a:r>
              <a:rPr lang="en-US" dirty="0" err="1"/>
              <a:t>kerangka</a:t>
            </a:r>
            <a:r>
              <a:rPr lang="en-US" dirty="0"/>
              <a:t> </a:t>
            </a:r>
            <a:r>
              <a:rPr lang="en-US" dirty="0" err="1"/>
              <a:t>oragnisasi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cara-cara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sumberdaya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yang </a:t>
            </a:r>
            <a:r>
              <a:rPr lang="en-US" dirty="0" err="1"/>
              <a:t>rasional</a:t>
            </a:r>
            <a:r>
              <a:rPr lang="en-US" dirty="0"/>
              <a:t>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b="1" dirty="0" err="1"/>
              <a:t>perilaku</a:t>
            </a:r>
            <a:r>
              <a:rPr lang="en-US" b="1" dirty="0"/>
              <a:t> yang </a:t>
            </a:r>
            <a:r>
              <a:rPr lang="en-US" b="1" dirty="0" err="1"/>
              <a:t>konsisten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yang </a:t>
            </a:r>
            <a:r>
              <a:rPr lang="en-US" dirty="0" err="1"/>
              <a:t>diinginkan</a:t>
            </a:r>
            <a:r>
              <a:rPr lang="en-US" dirty="0"/>
              <a:t>, </a:t>
            </a:r>
            <a:r>
              <a:rPr lang="en-US" dirty="0" err="1"/>
              <a:t>didasarkan</a:t>
            </a:r>
            <a:r>
              <a:rPr lang="en-US" dirty="0"/>
              <a:t> </a:t>
            </a:r>
            <a:r>
              <a:rPr lang="en-US" dirty="0" err="1"/>
              <a:t>seperangkat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(</a:t>
            </a:r>
            <a:r>
              <a:rPr lang="en-US" i="1" dirty="0" err="1"/>
              <a:t>ordnung</a:t>
            </a:r>
            <a:r>
              <a:rPr lang="en-US" i="1" dirty="0"/>
              <a:t>)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instrisik</a:t>
            </a:r>
            <a:r>
              <a:rPr lang="en-US" dirty="0"/>
              <a:t> (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hakiki</a:t>
            </a:r>
            <a:r>
              <a:rPr lang="en-US" dirty="0"/>
              <a:t>)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, </a:t>
            </a:r>
            <a:r>
              <a:rPr lang="en-US" dirty="0" err="1"/>
              <a:t>Atruran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tatanan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r>
              <a:rPr lang="en-US" dirty="0"/>
              <a:t> (</a:t>
            </a:r>
            <a:r>
              <a:rPr lang="en-US" i="1" dirty="0" err="1"/>
              <a:t>verwaltungsordung</a:t>
            </a:r>
            <a:r>
              <a:rPr lang="en-US" dirty="0"/>
              <a:t>)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siapa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diperintah</a:t>
            </a:r>
            <a:r>
              <a:rPr lang="en-US" dirty="0"/>
              <a:t> </a:t>
            </a:r>
            <a:r>
              <a:rPr lang="en-US" dirty="0" err="1"/>
              <a:t>siapa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jelas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OPA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u="sng" dirty="0" err="1" smtClean="0"/>
              <a:t>pertama</a:t>
            </a:r>
            <a:r>
              <a:rPr lang="en-US" u="sng" dirty="0" smtClean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yang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(policy)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administrasi</a:t>
            </a:r>
            <a:r>
              <a:rPr lang="en-US" dirty="0" smtClean="0"/>
              <a:t>. </a:t>
            </a:r>
          </a:p>
          <a:p>
            <a:r>
              <a:rPr lang="en-US" u="sng" dirty="0" err="1" smtClean="0"/>
              <a:t>Kedua</a:t>
            </a:r>
            <a:r>
              <a:rPr lang="en-US" dirty="0" smtClean="0"/>
              <a:t>, </a:t>
            </a:r>
            <a:r>
              <a:rPr lang="en-US" dirty="0" err="1" smtClean="0"/>
              <a:t>perhatian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startegi</a:t>
            </a:r>
            <a:r>
              <a:rPr lang="en-US" dirty="0" smtClean="0"/>
              <a:t> </a:t>
            </a:r>
            <a:r>
              <a:rPr lang="en-US" dirty="0" err="1" smtClean="0"/>
              <a:t>pengelolaannya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manajernya</a:t>
            </a:r>
            <a:r>
              <a:rPr lang="en-US" dirty="0" smtClean="0"/>
              <a:t> (</a:t>
            </a:r>
            <a:r>
              <a:rPr lang="en-US" dirty="0" err="1" smtClean="0"/>
              <a:t>pemimpin</a:t>
            </a:r>
            <a:r>
              <a:rPr lang="en-US" dirty="0" smtClean="0"/>
              <a:t>), agar </a:t>
            </a:r>
            <a:r>
              <a:rPr lang="en-US" dirty="0" err="1" smtClean="0"/>
              <a:t>tugas-tugas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efisien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Herbert Simon (Administrative </a:t>
            </a:r>
            <a:r>
              <a:rPr lang="en-US" dirty="0" err="1" smtClean="0"/>
              <a:t>Behaviour</a:t>
            </a:r>
            <a:r>
              <a:rPr lang="en-US" dirty="0" smtClean="0"/>
              <a:t>) – </a:t>
            </a:r>
            <a:r>
              <a:rPr lang="en-US" dirty="0" err="1" smtClean="0"/>
              <a:t>Tokoh</a:t>
            </a:r>
            <a:r>
              <a:rPr lang="en-US" dirty="0" smtClean="0"/>
              <a:t> OPA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Mainstream </a:t>
            </a:r>
            <a:r>
              <a:rPr lang="en-US" dirty="0" err="1" smtClean="0"/>
              <a:t>dalam</a:t>
            </a:r>
            <a:r>
              <a:rPr lang="en-US" dirty="0" smtClean="0"/>
              <a:t> OPA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ide-ide</a:t>
            </a:r>
            <a:r>
              <a:rPr lang="en-US" dirty="0" smtClean="0"/>
              <a:t> </a:t>
            </a:r>
            <a:r>
              <a:rPr lang="en-US" dirty="0" err="1" smtClean="0"/>
              <a:t>inti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, </a:t>
            </a:r>
            <a:r>
              <a:rPr lang="en-US" dirty="0" err="1" smtClean="0"/>
              <a:t>diantaranya</a:t>
            </a:r>
            <a:r>
              <a:rPr lang="en-US" dirty="0" smtClean="0"/>
              <a:t> :</a:t>
            </a:r>
            <a:endParaRPr lang="en-US" dirty="0"/>
          </a:p>
          <a:p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instansi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yang </a:t>
            </a:r>
            <a:r>
              <a:rPr lang="en-US" dirty="0" err="1" smtClean="0"/>
              <a:t>berwenang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administrasi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merancang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Administrasi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berperan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pengimplementasian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712</Words>
  <Application>Microsoft Office PowerPoint</Application>
  <PresentationFormat>On-screen Show (4:3)</PresentationFormat>
  <Paragraphs>45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Manajemen Publik</vt:lpstr>
      <vt:lpstr>Dasar-Dasar Pemikiran</vt:lpstr>
      <vt:lpstr>Lanjutan</vt:lpstr>
      <vt:lpstr>Sejarah Perkambangan </vt:lpstr>
      <vt:lpstr>Old Public Administration</vt:lpstr>
      <vt:lpstr>OPA</vt:lpstr>
      <vt:lpstr>OPA</vt:lpstr>
      <vt:lpstr>OPA</vt:lpstr>
      <vt:lpstr>Herbert Simon (Administrative Behaviour) – Tokoh OPA</vt:lpstr>
      <vt:lpstr>Lanjutan ……Herbert Simon</vt:lpstr>
      <vt:lpstr>Lanjutan…Herbert Simon</vt:lpstr>
      <vt:lpstr>Paradigma OPA</vt:lpstr>
      <vt:lpstr>Paradigam OPA</vt:lpstr>
      <vt:lpstr>Paradigma OPA</vt:lpstr>
    </vt:vector>
  </TitlesOfParts>
  <Company>by adguard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Publik</dc:title>
  <dc:creator>user</dc:creator>
  <cp:lastModifiedBy>Bhakti Nur Avianto</cp:lastModifiedBy>
  <cp:revision>4</cp:revision>
  <dcterms:created xsi:type="dcterms:W3CDTF">2018-03-07T08:25:44Z</dcterms:created>
  <dcterms:modified xsi:type="dcterms:W3CDTF">2021-04-06T16:05:07Z</dcterms:modified>
</cp:coreProperties>
</file>