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2" d="100"/>
          <a:sy n="42" d="100"/>
        </p:scale>
        <p:origin x="7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Karakteristik Organisasi Sektor Publik</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290531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Lahirnya organisasi sektor publik</a:t>
            </a:r>
            <a:endParaRPr lang="id-ID" dirty="0"/>
          </a:p>
        </p:txBody>
      </p:sp>
      <p:sp>
        <p:nvSpPr>
          <p:cNvPr id="3" name="Content Placeholder 2"/>
          <p:cNvSpPr>
            <a:spLocks noGrp="1"/>
          </p:cNvSpPr>
          <p:nvPr>
            <p:ph idx="1"/>
          </p:nvPr>
        </p:nvSpPr>
        <p:spPr/>
        <p:txBody>
          <a:bodyPr/>
          <a:lstStyle/>
          <a:p>
            <a:r>
              <a:rPr lang="id-ID" dirty="0"/>
              <a:t> Istilah organisasi berasal dari bahas Yunani “orga” yang berarti “alat”. Dalam pengertian umum organisasi dapat dipahami sebagai alat atau wadah sekelompok orang yang berkumpul dan bekerja sama dengan cara yang terstruktur untuk mencapai tujuan  tertentu yang telah disepakati bersama. Sedangkan sektor publik sering dipahami sebagai sesuatu yang berhubungan dengan kepentingan umum dan penyediaan barang atau jasa kepada publik yang dibayar melalui pajak atau pendapatan negara lain yang diatur dengan hukum.</a:t>
            </a:r>
            <a:endParaRPr lang="id-ID" dirty="0"/>
          </a:p>
        </p:txBody>
      </p:sp>
    </p:spTree>
    <p:extLst>
      <p:ext uri="{BB962C8B-B14F-4D97-AF65-F5344CB8AC3E}">
        <p14:creationId xmlns:p14="http://schemas.microsoft.com/office/powerpoint/2010/main" val="407210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Jadi, Organisasi sektor publik adalah organisasi yang berorientasi pada kepentingan publik. Karena orientasinya pada kepentingan publik maka organisasi ini biasanya tidak berorientasi pada laba sebagai tujuan akhirnya. Contoh sector public adalah bidang kesehatan, pendidikan, keamanan, dan transportasi.oleh karena area sector public sanngat luas, maka dalam penyelenggaraanya sering diserahkan ke pasar, namun pemerintah tetap mengawasinya dengan sejumlah regulasi.</a:t>
            </a:r>
            <a:endParaRPr lang="id-ID" dirty="0"/>
          </a:p>
        </p:txBody>
      </p:sp>
    </p:spTree>
    <p:extLst>
      <p:ext uri="{BB962C8B-B14F-4D97-AF65-F5344CB8AC3E}">
        <p14:creationId xmlns:p14="http://schemas.microsoft.com/office/powerpoint/2010/main" val="258162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7 Karakteritsik Organisasi Publik</a:t>
            </a:r>
            <a:endParaRPr lang="id-ID"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id-ID" dirty="0" smtClean="0"/>
              <a:t>Tujuan </a:t>
            </a:r>
            <a:r>
              <a:rPr lang="id-ID" dirty="0" smtClean="0">
                <a:sym typeface="Wingdings" panose="05000000000000000000" pitchFamily="2" charset="2"/>
              </a:rPr>
              <a:t> mensejahterakan publik </a:t>
            </a:r>
            <a:endParaRPr lang="id-ID" dirty="0" smtClean="0"/>
          </a:p>
          <a:p>
            <a:pPr marL="457200" indent="-457200">
              <a:buFont typeface="+mj-lt"/>
              <a:buAutoNum type="arabicPeriod"/>
            </a:pPr>
            <a:r>
              <a:rPr lang="id-ID" dirty="0" smtClean="0"/>
              <a:t>Aktivitas </a:t>
            </a:r>
            <a:r>
              <a:rPr lang="id-ID" dirty="0" smtClean="0">
                <a:sym typeface="Wingdings" panose="05000000000000000000" pitchFamily="2" charset="2"/>
              </a:rPr>
              <a:t> pelayanan hajat hidup orang banyak</a:t>
            </a:r>
          </a:p>
          <a:p>
            <a:pPr marL="457200" indent="-457200">
              <a:buFont typeface="+mj-lt"/>
              <a:buAutoNum type="arabicPeriod"/>
            </a:pPr>
            <a:r>
              <a:rPr lang="id-ID" dirty="0" smtClean="0">
                <a:sym typeface="Wingdings" panose="05000000000000000000" pitchFamily="2" charset="2"/>
              </a:rPr>
              <a:t>Sumber pembiayaan  APBN/APBD</a:t>
            </a:r>
          </a:p>
          <a:p>
            <a:pPr marL="457200" indent="-457200">
              <a:buFont typeface="+mj-lt"/>
              <a:buAutoNum type="arabicPeriod"/>
            </a:pPr>
            <a:r>
              <a:rPr lang="id-ID" dirty="0" smtClean="0">
                <a:sym typeface="Wingdings" panose="05000000000000000000" pitchFamily="2" charset="2"/>
              </a:rPr>
              <a:t>Pola pertanggung jawaban  DPR/DPRD</a:t>
            </a:r>
          </a:p>
          <a:p>
            <a:pPr marL="457200" indent="-457200">
              <a:buFont typeface="+mj-lt"/>
              <a:buAutoNum type="arabicPeriod"/>
            </a:pPr>
            <a:r>
              <a:rPr lang="id-ID" dirty="0" smtClean="0">
                <a:sym typeface="Wingdings" panose="05000000000000000000" pitchFamily="2" charset="2"/>
              </a:rPr>
              <a:t>Kultur organisasi  birorkatis formal dan berjenjang</a:t>
            </a:r>
          </a:p>
          <a:p>
            <a:pPr marL="457200" indent="-457200">
              <a:buFont typeface="+mj-lt"/>
              <a:buAutoNum type="arabicPeriod"/>
            </a:pPr>
            <a:r>
              <a:rPr lang="id-ID" dirty="0" smtClean="0">
                <a:sym typeface="Wingdings" panose="05000000000000000000" pitchFamily="2" charset="2"/>
              </a:rPr>
              <a:t>Penyusunan Angagran  tri patriat kelembagaan</a:t>
            </a:r>
          </a:p>
          <a:p>
            <a:pPr marL="457200" indent="-457200">
              <a:buFont typeface="+mj-lt"/>
              <a:buAutoNum type="arabicPeriod"/>
            </a:pPr>
            <a:r>
              <a:rPr lang="id-ID" dirty="0" smtClean="0">
                <a:sym typeface="Wingdings" panose="05000000000000000000" pitchFamily="2" charset="2"/>
              </a:rPr>
              <a:t>Stakeholder  Publik dan Bank Dunia</a:t>
            </a:r>
            <a:endParaRPr lang="id-ID" dirty="0"/>
          </a:p>
        </p:txBody>
      </p:sp>
    </p:spTree>
    <p:extLst>
      <p:ext uri="{BB962C8B-B14F-4D97-AF65-F5344CB8AC3E}">
        <p14:creationId xmlns:p14="http://schemas.microsoft.com/office/powerpoint/2010/main" val="261548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Pont of view</a:t>
            </a:r>
            <a:endParaRPr lang="id-ID" dirty="0"/>
          </a:p>
        </p:txBody>
      </p:sp>
      <p:sp>
        <p:nvSpPr>
          <p:cNvPr id="3" name="Content Placeholder 2"/>
          <p:cNvSpPr>
            <a:spLocks noGrp="1"/>
          </p:cNvSpPr>
          <p:nvPr>
            <p:ph idx="1"/>
          </p:nvPr>
        </p:nvSpPr>
        <p:spPr/>
        <p:txBody>
          <a:bodyPr/>
          <a:lstStyle/>
          <a:p>
            <a:r>
              <a:rPr lang="id-ID" dirty="0"/>
              <a:t>Organisasi sektor publik adalah organisasi yang berorientasi pada kepentingan publik. Karena orientasinya pada kepentingan publik maka organisasi ini biasanya tidak berorientasi pada laba sebagai tujuan akhirnya. Namun sebagai sebuah organisasi, proses manajemen tetap berjalan dalam organisasi sektor publik.</a:t>
            </a:r>
            <a:endParaRPr lang="id-ID" dirty="0"/>
          </a:p>
        </p:txBody>
      </p:sp>
    </p:spTree>
    <p:extLst>
      <p:ext uri="{BB962C8B-B14F-4D97-AF65-F5344CB8AC3E}">
        <p14:creationId xmlns:p14="http://schemas.microsoft.com/office/powerpoint/2010/main" val="39643768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138</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Garamond</vt:lpstr>
      <vt:lpstr>Wingdings</vt:lpstr>
      <vt:lpstr>Organic</vt:lpstr>
      <vt:lpstr>Karakteristik Organisasi Sektor Publik</vt:lpstr>
      <vt:lpstr>Lahirnya organisasi sektor publik</vt:lpstr>
      <vt:lpstr>PowerPoint Presentation</vt:lpstr>
      <vt:lpstr>7 Karakteritsik Organisasi Publik</vt:lpstr>
      <vt:lpstr>Pont of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 Organisasi Sektor Publik</dc:title>
  <dc:creator>Bhakti Nur Avianto</dc:creator>
  <cp:lastModifiedBy>Bhakti Nur Avianto</cp:lastModifiedBy>
  <cp:revision>1</cp:revision>
  <dcterms:created xsi:type="dcterms:W3CDTF">2021-04-27T09:38:36Z</dcterms:created>
  <dcterms:modified xsi:type="dcterms:W3CDTF">2021-04-27T09:44:17Z</dcterms:modified>
</cp:coreProperties>
</file>