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handoutMasterIdLst>
    <p:handoutMasterId r:id="rId33"/>
  </p:handoutMasterIdLst>
  <p:sldIdLst>
    <p:sldId id="291" r:id="rId2"/>
    <p:sldId id="258" r:id="rId3"/>
    <p:sldId id="277" r:id="rId4"/>
    <p:sldId id="278" r:id="rId5"/>
    <p:sldId id="279" r:id="rId6"/>
    <p:sldId id="280" r:id="rId7"/>
    <p:sldId id="283" r:id="rId8"/>
    <p:sldId id="257" r:id="rId9"/>
    <p:sldId id="281" r:id="rId10"/>
    <p:sldId id="259" r:id="rId11"/>
    <p:sldId id="260" r:id="rId12"/>
    <p:sldId id="262" r:id="rId13"/>
    <p:sldId id="263" r:id="rId14"/>
    <p:sldId id="261" r:id="rId15"/>
    <p:sldId id="264" r:id="rId16"/>
    <p:sldId id="265" r:id="rId17"/>
    <p:sldId id="266" r:id="rId18"/>
    <p:sldId id="268" r:id="rId19"/>
    <p:sldId id="270" r:id="rId20"/>
    <p:sldId id="27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5" r:id="rId30"/>
    <p:sldId id="276" r:id="rId31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4FE4D-63EB-49DF-827F-C9B910BE14E0}" type="doc">
      <dgm:prSet loTypeId="urn:microsoft.com/office/officeart/2005/8/layout/hChevron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B6E6C0-B152-4588-8973-E27C62DA225A}">
      <dgm:prSet/>
      <dgm:spPr/>
      <dgm:t>
        <a:bodyPr/>
        <a:lstStyle/>
        <a:p>
          <a:pPr rtl="0"/>
          <a:r>
            <a:rPr lang="en-US" baseline="0" dirty="0" smtClean="0">
              <a:solidFill>
                <a:srgbClr val="FFFF00"/>
              </a:solidFill>
            </a:rPr>
            <a:t>NILAI</a:t>
          </a:r>
          <a:endParaRPr lang="en-US" dirty="0">
            <a:solidFill>
              <a:srgbClr val="FFFF00"/>
            </a:solidFill>
          </a:endParaRPr>
        </a:p>
      </dgm:t>
    </dgm:pt>
    <dgm:pt modelId="{01931D77-065D-4822-A47D-A2BA2BB2F78B}" type="parTrans" cxnId="{ACDCC42A-637F-4D17-BB32-47D58758B36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FD0C1080-3A95-49BA-8BDB-0900FDC77DD4}" type="sibTrans" cxnId="{ACDCC42A-637F-4D17-BB32-47D58758B36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98F47E2-9052-4B1B-A05E-45A318760E71}">
      <dgm:prSet/>
      <dgm:spPr/>
      <dgm:t>
        <a:bodyPr/>
        <a:lstStyle/>
        <a:p>
          <a:pPr rtl="0"/>
          <a:r>
            <a:rPr lang="en-US" baseline="0" dirty="0" smtClean="0">
              <a:solidFill>
                <a:srgbClr val="FFFF00"/>
              </a:solidFill>
            </a:rPr>
            <a:t>DASAR</a:t>
          </a:r>
          <a:endParaRPr lang="en-US" dirty="0">
            <a:solidFill>
              <a:srgbClr val="FFFF00"/>
            </a:solidFill>
          </a:endParaRPr>
        </a:p>
      </dgm:t>
    </dgm:pt>
    <dgm:pt modelId="{7BC3B53C-66BB-444E-9EE0-59355992F4C0}" type="parTrans" cxnId="{F898AD78-EC6A-4312-9142-5CEBE9539C9A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CDD3274-E09F-4104-96D4-C6D657771926}" type="sibTrans" cxnId="{F898AD78-EC6A-4312-9142-5CEBE9539C9A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9160B4C-5D40-42BE-97E1-D39CDA32D03C}">
      <dgm:prSet/>
      <dgm:spPr/>
      <dgm:t>
        <a:bodyPr/>
        <a:lstStyle/>
        <a:p>
          <a:pPr rtl="0"/>
          <a:r>
            <a:rPr lang="id-ID" baseline="0" dirty="0" smtClean="0">
              <a:solidFill>
                <a:srgbClr val="FFFF00"/>
              </a:solidFill>
            </a:rPr>
            <a:t>ASN</a:t>
          </a:r>
          <a:endParaRPr lang="en-US" dirty="0">
            <a:solidFill>
              <a:srgbClr val="FFFF00"/>
            </a:solidFill>
          </a:endParaRPr>
        </a:p>
      </dgm:t>
    </dgm:pt>
    <dgm:pt modelId="{D41282DE-F8D5-43A0-BD0D-E8E9E1A7B45F}" type="parTrans" cxnId="{371D4909-18F6-4C6A-BC3C-C1883736EE5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C6CC17B-FBF3-441F-9B8D-ABF0E5ED5C64}" type="sibTrans" cxnId="{371D4909-18F6-4C6A-BC3C-C1883736EE5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F14142FD-6428-4ECA-916A-64D382C71452}">
      <dgm:prSet/>
      <dgm:spPr/>
      <dgm:t>
        <a:bodyPr/>
        <a:lstStyle/>
        <a:p>
          <a:pPr rtl="0"/>
          <a:r>
            <a:rPr lang="id-ID" baseline="0" dirty="0" smtClean="0">
              <a:solidFill>
                <a:srgbClr val="FFFF00"/>
              </a:solidFill>
            </a:rPr>
            <a:t>(Pasal4) </a:t>
          </a:r>
          <a:endParaRPr lang="en-US" dirty="0">
            <a:solidFill>
              <a:srgbClr val="FFFF00"/>
            </a:solidFill>
          </a:endParaRPr>
        </a:p>
      </dgm:t>
    </dgm:pt>
    <dgm:pt modelId="{56011637-B222-40F8-8AC4-CD2DEDF26362}" type="parTrans" cxnId="{0BD39E14-EB57-490F-8916-8B535526EF7F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D3974A51-F5DA-49F1-B085-7E966283EB66}" type="sibTrans" cxnId="{0BD39E14-EB57-490F-8916-8B535526EF7F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6344F124-00E0-4B7D-A96F-C73FFB71A712}" type="pres">
      <dgm:prSet presAssocID="{2634FE4D-63EB-49DF-827F-C9B910BE14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96FA34E-C1C4-49D2-BEDB-2570A1EBB2FD}" type="pres">
      <dgm:prSet presAssocID="{81B6E6C0-B152-4588-8973-E27C62DA225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FA4207-D5DE-46B6-B0B6-6CC555519293}" type="pres">
      <dgm:prSet presAssocID="{FD0C1080-3A95-49BA-8BDB-0900FDC77DD4}" presName="parSpace" presStyleCnt="0"/>
      <dgm:spPr/>
    </dgm:pt>
    <dgm:pt modelId="{20B07A9F-21C2-4DDC-98B3-421E403D6712}" type="pres">
      <dgm:prSet presAssocID="{098F47E2-9052-4B1B-A05E-45A318760E7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1BA280-97DC-4777-9BA6-A6A801608F60}" type="pres">
      <dgm:prSet presAssocID="{8CDD3274-E09F-4104-96D4-C6D657771926}" presName="parSpace" presStyleCnt="0"/>
      <dgm:spPr/>
    </dgm:pt>
    <dgm:pt modelId="{57DD4D83-FBEA-49F3-89CC-5FC5FDDFADFD}" type="pres">
      <dgm:prSet presAssocID="{79160B4C-5D40-42BE-97E1-D39CDA32D03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DCC7A2-1A95-4B63-8ACE-6B3293278AF7}" type="pres">
      <dgm:prSet presAssocID="{2C6CC17B-FBF3-441F-9B8D-ABF0E5ED5C64}" presName="parSpace" presStyleCnt="0"/>
      <dgm:spPr/>
    </dgm:pt>
    <dgm:pt modelId="{00117336-CC5F-41A8-B5A9-4E3A90418A09}" type="pres">
      <dgm:prSet presAssocID="{F14142FD-6428-4ECA-916A-64D382C7145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9A911-03FD-430E-A077-C5754A997098}" type="presOf" srcId="{81B6E6C0-B152-4588-8973-E27C62DA225A}" destId="{196FA34E-C1C4-49D2-BEDB-2570A1EBB2FD}" srcOrd="0" destOrd="0" presId="urn:microsoft.com/office/officeart/2005/8/layout/hChevron3"/>
    <dgm:cxn modelId="{F898AD78-EC6A-4312-9142-5CEBE9539C9A}" srcId="{2634FE4D-63EB-49DF-827F-C9B910BE14E0}" destId="{098F47E2-9052-4B1B-A05E-45A318760E71}" srcOrd="1" destOrd="0" parTransId="{7BC3B53C-66BB-444E-9EE0-59355992F4C0}" sibTransId="{8CDD3274-E09F-4104-96D4-C6D657771926}"/>
    <dgm:cxn modelId="{8078D014-BB85-400C-ABBE-B9618A35A1E4}" type="presOf" srcId="{79160B4C-5D40-42BE-97E1-D39CDA32D03C}" destId="{57DD4D83-FBEA-49F3-89CC-5FC5FDDFADFD}" srcOrd="0" destOrd="0" presId="urn:microsoft.com/office/officeart/2005/8/layout/hChevron3"/>
    <dgm:cxn modelId="{F0F70283-585D-4B98-BFC1-1448EC5A8E61}" type="presOf" srcId="{098F47E2-9052-4B1B-A05E-45A318760E71}" destId="{20B07A9F-21C2-4DDC-98B3-421E403D6712}" srcOrd="0" destOrd="0" presId="urn:microsoft.com/office/officeart/2005/8/layout/hChevron3"/>
    <dgm:cxn modelId="{371D4909-18F6-4C6A-BC3C-C1883736EE52}" srcId="{2634FE4D-63EB-49DF-827F-C9B910BE14E0}" destId="{79160B4C-5D40-42BE-97E1-D39CDA32D03C}" srcOrd="2" destOrd="0" parTransId="{D41282DE-F8D5-43A0-BD0D-E8E9E1A7B45F}" sibTransId="{2C6CC17B-FBF3-441F-9B8D-ABF0E5ED5C64}"/>
    <dgm:cxn modelId="{E74C879B-7777-453C-95E6-745147996637}" type="presOf" srcId="{F14142FD-6428-4ECA-916A-64D382C71452}" destId="{00117336-CC5F-41A8-B5A9-4E3A90418A09}" srcOrd="0" destOrd="0" presId="urn:microsoft.com/office/officeart/2005/8/layout/hChevron3"/>
    <dgm:cxn modelId="{0BD39E14-EB57-490F-8916-8B535526EF7F}" srcId="{2634FE4D-63EB-49DF-827F-C9B910BE14E0}" destId="{F14142FD-6428-4ECA-916A-64D382C71452}" srcOrd="3" destOrd="0" parTransId="{56011637-B222-40F8-8AC4-CD2DEDF26362}" sibTransId="{D3974A51-F5DA-49F1-B085-7E966283EB66}"/>
    <dgm:cxn modelId="{ACDCC42A-637F-4D17-BB32-47D58758B36C}" srcId="{2634FE4D-63EB-49DF-827F-C9B910BE14E0}" destId="{81B6E6C0-B152-4588-8973-E27C62DA225A}" srcOrd="0" destOrd="0" parTransId="{01931D77-065D-4822-A47D-A2BA2BB2F78B}" sibTransId="{FD0C1080-3A95-49BA-8BDB-0900FDC77DD4}"/>
    <dgm:cxn modelId="{0B7CEEBD-6914-43F1-8331-2358EC177316}" type="presOf" srcId="{2634FE4D-63EB-49DF-827F-C9B910BE14E0}" destId="{6344F124-00E0-4B7D-A96F-C73FFB71A712}" srcOrd="0" destOrd="0" presId="urn:microsoft.com/office/officeart/2005/8/layout/hChevron3"/>
    <dgm:cxn modelId="{36C02E4F-FC25-4443-907D-59A50900E2CD}" type="presParOf" srcId="{6344F124-00E0-4B7D-A96F-C73FFB71A712}" destId="{196FA34E-C1C4-49D2-BEDB-2570A1EBB2FD}" srcOrd="0" destOrd="0" presId="urn:microsoft.com/office/officeart/2005/8/layout/hChevron3"/>
    <dgm:cxn modelId="{F99D389F-EF4C-450D-B4C1-5354AB885301}" type="presParOf" srcId="{6344F124-00E0-4B7D-A96F-C73FFB71A712}" destId="{82FA4207-D5DE-46B6-B0B6-6CC555519293}" srcOrd="1" destOrd="0" presId="urn:microsoft.com/office/officeart/2005/8/layout/hChevron3"/>
    <dgm:cxn modelId="{F9C50CC7-394D-49E0-8822-EAB0C28CFFC0}" type="presParOf" srcId="{6344F124-00E0-4B7D-A96F-C73FFB71A712}" destId="{20B07A9F-21C2-4DDC-98B3-421E403D6712}" srcOrd="2" destOrd="0" presId="urn:microsoft.com/office/officeart/2005/8/layout/hChevron3"/>
    <dgm:cxn modelId="{B77A0099-ECE3-4A95-96A7-65AE0D58757E}" type="presParOf" srcId="{6344F124-00E0-4B7D-A96F-C73FFB71A712}" destId="{281BA280-97DC-4777-9BA6-A6A801608F60}" srcOrd="3" destOrd="0" presId="urn:microsoft.com/office/officeart/2005/8/layout/hChevron3"/>
    <dgm:cxn modelId="{D74CF4ED-A8C9-4E85-A19C-CEA101B3952B}" type="presParOf" srcId="{6344F124-00E0-4B7D-A96F-C73FFB71A712}" destId="{57DD4D83-FBEA-49F3-89CC-5FC5FDDFADFD}" srcOrd="4" destOrd="0" presId="urn:microsoft.com/office/officeart/2005/8/layout/hChevron3"/>
    <dgm:cxn modelId="{02C7A6C6-6F0B-4F42-A241-46B9CDD485F3}" type="presParOf" srcId="{6344F124-00E0-4B7D-A96F-C73FFB71A712}" destId="{E0DCC7A2-1A95-4B63-8ACE-6B3293278AF7}" srcOrd="5" destOrd="0" presId="urn:microsoft.com/office/officeart/2005/8/layout/hChevron3"/>
    <dgm:cxn modelId="{15C70515-D27A-4773-B95A-35B1BF63268B}" type="presParOf" srcId="{6344F124-00E0-4B7D-A96F-C73FFB71A712}" destId="{00117336-CC5F-41A8-B5A9-4E3A90418A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31DC95-8398-44A2-93A5-A3BF43253AD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1C3319CD-B19A-41B1-B830-9FEB43293317}">
      <dgm:prSet phldrT="[Text]"/>
      <dgm:spPr/>
      <dgm:t>
        <a:bodyPr/>
        <a:lstStyle/>
        <a:p>
          <a:r>
            <a:rPr lang="id-ID" dirty="0" smtClean="0"/>
            <a:t>SISPEDAP BPKP RI</a:t>
          </a:r>
          <a:endParaRPr lang="id-ID" dirty="0"/>
        </a:p>
      </dgm:t>
    </dgm:pt>
    <dgm:pt modelId="{1A7B0D0F-6C25-4421-822A-2AA788D24720}" type="parTrans" cxnId="{307ADC7C-FA7B-4156-AB9D-F72505F82483}">
      <dgm:prSet/>
      <dgm:spPr/>
      <dgm:t>
        <a:bodyPr/>
        <a:lstStyle/>
        <a:p>
          <a:endParaRPr lang="id-ID"/>
        </a:p>
      </dgm:t>
    </dgm:pt>
    <dgm:pt modelId="{4DE0BC09-E7B3-464D-B93D-43D663187B1E}" type="sibTrans" cxnId="{307ADC7C-FA7B-4156-AB9D-F72505F82483}">
      <dgm:prSet/>
      <dgm:spPr/>
      <dgm:t>
        <a:bodyPr/>
        <a:lstStyle/>
        <a:p>
          <a:endParaRPr lang="id-ID"/>
        </a:p>
      </dgm:t>
    </dgm:pt>
    <dgm:pt modelId="{77EE6614-AC09-4804-86DC-07B388E6FC9F}">
      <dgm:prSet phldrT="[Text]"/>
      <dgm:spPr/>
      <dgm:t>
        <a:bodyPr/>
        <a:lstStyle/>
        <a:p>
          <a:r>
            <a:rPr lang="id-ID" dirty="0" smtClean="0"/>
            <a:t>SSW Kota Surabaya</a:t>
          </a:r>
          <a:endParaRPr lang="id-ID" dirty="0"/>
        </a:p>
      </dgm:t>
    </dgm:pt>
    <dgm:pt modelId="{0B08D7EE-8B84-4998-A955-731AC645376C}" type="parTrans" cxnId="{AAD3527F-3175-4E5F-9990-D2DA3E585ACD}">
      <dgm:prSet/>
      <dgm:spPr/>
      <dgm:t>
        <a:bodyPr/>
        <a:lstStyle/>
        <a:p>
          <a:endParaRPr lang="id-ID"/>
        </a:p>
      </dgm:t>
    </dgm:pt>
    <dgm:pt modelId="{95E3F54B-3442-44F3-9986-67B450716AE2}" type="sibTrans" cxnId="{AAD3527F-3175-4E5F-9990-D2DA3E585ACD}">
      <dgm:prSet/>
      <dgm:spPr/>
      <dgm:t>
        <a:bodyPr/>
        <a:lstStyle/>
        <a:p>
          <a:endParaRPr lang="id-ID"/>
        </a:p>
      </dgm:t>
    </dgm:pt>
    <dgm:pt modelId="{E01ABC8B-C3E8-41ED-BDBC-292A8EE8C664}">
      <dgm:prSet phldrT="[Text]"/>
      <dgm:spPr/>
      <dgm:t>
        <a:bodyPr/>
        <a:lstStyle/>
        <a:p>
          <a:r>
            <a:rPr lang="id-ID" dirty="0" smtClean="0"/>
            <a:t>Digital Arsip Kependudukan Kota Surakarta</a:t>
          </a:r>
          <a:endParaRPr lang="id-ID" dirty="0"/>
        </a:p>
      </dgm:t>
    </dgm:pt>
    <dgm:pt modelId="{79E04CAC-1DB7-4C78-8C27-862EF0598A1F}" type="parTrans" cxnId="{DC10028E-DBD7-497F-98D5-56B7324F4051}">
      <dgm:prSet/>
      <dgm:spPr/>
      <dgm:t>
        <a:bodyPr/>
        <a:lstStyle/>
        <a:p>
          <a:endParaRPr lang="id-ID"/>
        </a:p>
      </dgm:t>
    </dgm:pt>
    <dgm:pt modelId="{0A879B0D-4C53-416F-9E1E-93E7466E7702}" type="sibTrans" cxnId="{DC10028E-DBD7-497F-98D5-56B7324F4051}">
      <dgm:prSet/>
      <dgm:spPr/>
      <dgm:t>
        <a:bodyPr/>
        <a:lstStyle/>
        <a:p>
          <a:endParaRPr lang="id-ID"/>
        </a:p>
      </dgm:t>
    </dgm:pt>
    <dgm:pt modelId="{95FFC9B1-9A6B-43D8-995F-BF79F1E4A82A}">
      <dgm:prSet phldrT="[Text]"/>
      <dgm:spPr/>
      <dgm:t>
        <a:bodyPr/>
        <a:lstStyle/>
        <a:p>
          <a:r>
            <a:rPr lang="id-ID" dirty="0" smtClean="0"/>
            <a:t>Portal Rumah Belajar Kemdikbud</a:t>
          </a:r>
          <a:endParaRPr lang="id-ID" dirty="0"/>
        </a:p>
      </dgm:t>
    </dgm:pt>
    <dgm:pt modelId="{1C480864-9909-4D62-A569-919C323B45F8}" type="parTrans" cxnId="{56021CD5-1AC0-4F46-854F-2E4EED68389C}">
      <dgm:prSet/>
      <dgm:spPr/>
      <dgm:t>
        <a:bodyPr/>
        <a:lstStyle/>
        <a:p>
          <a:endParaRPr lang="id-ID"/>
        </a:p>
      </dgm:t>
    </dgm:pt>
    <dgm:pt modelId="{BE36FA2E-C14F-4E95-A4C9-5BB14D4F9F63}" type="sibTrans" cxnId="{56021CD5-1AC0-4F46-854F-2E4EED68389C}">
      <dgm:prSet/>
      <dgm:spPr/>
      <dgm:t>
        <a:bodyPr/>
        <a:lstStyle/>
        <a:p>
          <a:endParaRPr lang="id-ID"/>
        </a:p>
      </dgm:t>
    </dgm:pt>
    <dgm:pt modelId="{00E4F0C1-64C2-4C89-988F-782D58FDE976}">
      <dgm:prSet phldrT="[Text]" custT="1"/>
      <dgm:spPr/>
      <dgm:t>
        <a:bodyPr/>
        <a:lstStyle/>
        <a:p>
          <a:r>
            <a:rPr lang="id-ID" sz="4800" dirty="0" smtClean="0"/>
            <a:t>INOVASI TEKNOLOGI</a:t>
          </a:r>
          <a:endParaRPr lang="id-ID" sz="4800" dirty="0"/>
        </a:p>
      </dgm:t>
    </dgm:pt>
    <dgm:pt modelId="{CDAB6E37-97A4-461F-A42B-D25E6A7E3E64}" type="parTrans" cxnId="{A5333321-F73C-4C1A-88F6-EBE1B49EBD30}">
      <dgm:prSet/>
      <dgm:spPr/>
      <dgm:t>
        <a:bodyPr/>
        <a:lstStyle/>
        <a:p>
          <a:endParaRPr lang="id-ID"/>
        </a:p>
      </dgm:t>
    </dgm:pt>
    <dgm:pt modelId="{3534F4D8-8785-430D-962F-DC414356CBC7}" type="sibTrans" cxnId="{A5333321-F73C-4C1A-88F6-EBE1B49EBD30}">
      <dgm:prSet/>
      <dgm:spPr/>
      <dgm:t>
        <a:bodyPr/>
        <a:lstStyle/>
        <a:p>
          <a:endParaRPr lang="id-ID"/>
        </a:p>
      </dgm:t>
    </dgm:pt>
    <dgm:pt modelId="{7DE9F47D-B237-4316-9A4C-8DE0D0FFED13}" type="pres">
      <dgm:prSet presAssocID="{BF31DC95-8398-44A2-93A5-A3BF43253A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B65AF-0EF7-4AB0-8975-0E06C68F88FE}" type="pres">
      <dgm:prSet presAssocID="{1C3319CD-B19A-41B1-B830-9FEB432933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4D3DD1-AC7D-420A-A4AE-6B41F9C09429}" type="pres">
      <dgm:prSet presAssocID="{4DE0BC09-E7B3-464D-B93D-43D663187B1E}" presName="sibTrans" presStyleCnt="0"/>
      <dgm:spPr/>
    </dgm:pt>
    <dgm:pt modelId="{C4DC3FA1-7625-4A00-8E44-6E0C9C5EE8EE}" type="pres">
      <dgm:prSet presAssocID="{77EE6614-AC09-4804-86DC-07B388E6F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E3CCCD-13A3-4CAF-A106-47AF19A22DFD}" type="pres">
      <dgm:prSet presAssocID="{95E3F54B-3442-44F3-9986-67B450716AE2}" presName="sibTrans" presStyleCnt="0"/>
      <dgm:spPr/>
    </dgm:pt>
    <dgm:pt modelId="{21C47614-79D1-480E-B12E-D3175AC33C7E}" type="pres">
      <dgm:prSet presAssocID="{E01ABC8B-C3E8-41ED-BDBC-292A8EE8C6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EA9159-AE26-4771-B3D4-1E24C3ADC517}" type="pres">
      <dgm:prSet presAssocID="{0A879B0D-4C53-416F-9E1E-93E7466E7702}" presName="sibTrans" presStyleCnt="0"/>
      <dgm:spPr/>
    </dgm:pt>
    <dgm:pt modelId="{A133704B-BDBB-49F7-AF07-705CEA36E245}" type="pres">
      <dgm:prSet presAssocID="{95FFC9B1-9A6B-43D8-995F-BF79F1E4A8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30B96-E40C-45F7-9DF3-ACF60DA69943}" type="pres">
      <dgm:prSet presAssocID="{BE36FA2E-C14F-4E95-A4C9-5BB14D4F9F63}" presName="sibTrans" presStyleCnt="0"/>
      <dgm:spPr/>
    </dgm:pt>
    <dgm:pt modelId="{9705131D-06D2-480A-ABE1-262524304071}" type="pres">
      <dgm:prSet presAssocID="{00E4F0C1-64C2-4C89-988F-782D58FDE976}" presName="node" presStyleLbl="node1" presStyleIdx="4" presStyleCnt="5" custScaleX="227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ADC7C-FA7B-4156-AB9D-F72505F82483}" srcId="{BF31DC95-8398-44A2-93A5-A3BF43253AD3}" destId="{1C3319CD-B19A-41B1-B830-9FEB43293317}" srcOrd="0" destOrd="0" parTransId="{1A7B0D0F-6C25-4421-822A-2AA788D24720}" sibTransId="{4DE0BC09-E7B3-464D-B93D-43D663187B1E}"/>
    <dgm:cxn modelId="{6AFC2F99-BB85-4A62-A582-CBC132869979}" type="presOf" srcId="{95FFC9B1-9A6B-43D8-995F-BF79F1E4A82A}" destId="{A133704B-BDBB-49F7-AF07-705CEA36E245}" srcOrd="0" destOrd="0" presId="urn:microsoft.com/office/officeart/2005/8/layout/default"/>
    <dgm:cxn modelId="{DFACC449-8690-4254-B0BF-E26C3E511F92}" type="presOf" srcId="{77EE6614-AC09-4804-86DC-07B388E6FC9F}" destId="{C4DC3FA1-7625-4A00-8E44-6E0C9C5EE8EE}" srcOrd="0" destOrd="0" presId="urn:microsoft.com/office/officeart/2005/8/layout/default"/>
    <dgm:cxn modelId="{AAD3527F-3175-4E5F-9990-D2DA3E585ACD}" srcId="{BF31DC95-8398-44A2-93A5-A3BF43253AD3}" destId="{77EE6614-AC09-4804-86DC-07B388E6FC9F}" srcOrd="1" destOrd="0" parTransId="{0B08D7EE-8B84-4998-A955-731AC645376C}" sibTransId="{95E3F54B-3442-44F3-9986-67B450716AE2}"/>
    <dgm:cxn modelId="{4C81A4DD-2978-4030-8B3C-D478078EF7D7}" type="presOf" srcId="{1C3319CD-B19A-41B1-B830-9FEB43293317}" destId="{3C4B65AF-0EF7-4AB0-8975-0E06C68F88FE}" srcOrd="0" destOrd="0" presId="urn:microsoft.com/office/officeart/2005/8/layout/default"/>
    <dgm:cxn modelId="{A5333321-F73C-4C1A-88F6-EBE1B49EBD30}" srcId="{BF31DC95-8398-44A2-93A5-A3BF43253AD3}" destId="{00E4F0C1-64C2-4C89-988F-782D58FDE976}" srcOrd="4" destOrd="0" parTransId="{CDAB6E37-97A4-461F-A42B-D25E6A7E3E64}" sibTransId="{3534F4D8-8785-430D-962F-DC414356CBC7}"/>
    <dgm:cxn modelId="{DC10028E-DBD7-497F-98D5-56B7324F4051}" srcId="{BF31DC95-8398-44A2-93A5-A3BF43253AD3}" destId="{E01ABC8B-C3E8-41ED-BDBC-292A8EE8C664}" srcOrd="2" destOrd="0" parTransId="{79E04CAC-1DB7-4C78-8C27-862EF0598A1F}" sibTransId="{0A879B0D-4C53-416F-9E1E-93E7466E7702}"/>
    <dgm:cxn modelId="{8E7B926E-EAF9-4236-8D1B-8CA47352C010}" type="presOf" srcId="{E01ABC8B-C3E8-41ED-BDBC-292A8EE8C664}" destId="{21C47614-79D1-480E-B12E-D3175AC33C7E}" srcOrd="0" destOrd="0" presId="urn:microsoft.com/office/officeart/2005/8/layout/default"/>
    <dgm:cxn modelId="{56021CD5-1AC0-4F46-854F-2E4EED68389C}" srcId="{BF31DC95-8398-44A2-93A5-A3BF43253AD3}" destId="{95FFC9B1-9A6B-43D8-995F-BF79F1E4A82A}" srcOrd="3" destOrd="0" parTransId="{1C480864-9909-4D62-A569-919C323B45F8}" sibTransId="{BE36FA2E-C14F-4E95-A4C9-5BB14D4F9F63}"/>
    <dgm:cxn modelId="{32D15217-D22D-49D3-BA01-C31F912F3C37}" type="presOf" srcId="{BF31DC95-8398-44A2-93A5-A3BF43253AD3}" destId="{7DE9F47D-B237-4316-9A4C-8DE0D0FFED13}" srcOrd="0" destOrd="0" presId="urn:microsoft.com/office/officeart/2005/8/layout/default"/>
    <dgm:cxn modelId="{A4981158-5289-41FF-941F-23FC87E8225D}" type="presOf" srcId="{00E4F0C1-64C2-4C89-988F-782D58FDE976}" destId="{9705131D-06D2-480A-ABE1-262524304071}" srcOrd="0" destOrd="0" presId="urn:microsoft.com/office/officeart/2005/8/layout/default"/>
    <dgm:cxn modelId="{1D213208-4239-494A-9D0F-43C06A4283EC}" type="presParOf" srcId="{7DE9F47D-B237-4316-9A4C-8DE0D0FFED13}" destId="{3C4B65AF-0EF7-4AB0-8975-0E06C68F88FE}" srcOrd="0" destOrd="0" presId="urn:microsoft.com/office/officeart/2005/8/layout/default"/>
    <dgm:cxn modelId="{8C168919-5858-4CD7-B11F-9E8F9C97FC4F}" type="presParOf" srcId="{7DE9F47D-B237-4316-9A4C-8DE0D0FFED13}" destId="{254D3DD1-AC7D-420A-A4AE-6B41F9C09429}" srcOrd="1" destOrd="0" presId="urn:microsoft.com/office/officeart/2005/8/layout/default"/>
    <dgm:cxn modelId="{08A8E813-26E2-4255-8B23-1A513AE39614}" type="presParOf" srcId="{7DE9F47D-B237-4316-9A4C-8DE0D0FFED13}" destId="{C4DC3FA1-7625-4A00-8E44-6E0C9C5EE8EE}" srcOrd="2" destOrd="0" presId="urn:microsoft.com/office/officeart/2005/8/layout/default"/>
    <dgm:cxn modelId="{32A567E2-3D4A-4169-A32C-41D28B2D3031}" type="presParOf" srcId="{7DE9F47D-B237-4316-9A4C-8DE0D0FFED13}" destId="{E2E3CCCD-13A3-4CAF-A106-47AF19A22DFD}" srcOrd="3" destOrd="0" presId="urn:microsoft.com/office/officeart/2005/8/layout/default"/>
    <dgm:cxn modelId="{762CFB5C-7640-44E5-ABA7-FF559B16A5F5}" type="presParOf" srcId="{7DE9F47D-B237-4316-9A4C-8DE0D0FFED13}" destId="{21C47614-79D1-480E-B12E-D3175AC33C7E}" srcOrd="4" destOrd="0" presId="urn:microsoft.com/office/officeart/2005/8/layout/default"/>
    <dgm:cxn modelId="{11ADED97-7C17-4ACD-AC00-390A3F46F905}" type="presParOf" srcId="{7DE9F47D-B237-4316-9A4C-8DE0D0FFED13}" destId="{62EA9159-AE26-4771-B3D4-1E24C3ADC517}" srcOrd="5" destOrd="0" presId="urn:microsoft.com/office/officeart/2005/8/layout/default"/>
    <dgm:cxn modelId="{E9F350AF-DAA4-4E4F-8DA0-17A448A8875C}" type="presParOf" srcId="{7DE9F47D-B237-4316-9A4C-8DE0D0FFED13}" destId="{A133704B-BDBB-49F7-AF07-705CEA36E245}" srcOrd="6" destOrd="0" presId="urn:microsoft.com/office/officeart/2005/8/layout/default"/>
    <dgm:cxn modelId="{FC639DF6-097D-4BD4-86DF-BDF5BDA7CFB6}" type="presParOf" srcId="{7DE9F47D-B237-4316-9A4C-8DE0D0FFED13}" destId="{A5530B96-E40C-45F7-9DF3-ACF60DA69943}" srcOrd="7" destOrd="0" presId="urn:microsoft.com/office/officeart/2005/8/layout/default"/>
    <dgm:cxn modelId="{2B5512D6-1277-4FFF-B465-C3513081E703}" type="presParOf" srcId="{7DE9F47D-B237-4316-9A4C-8DE0D0FFED13}" destId="{9705131D-06D2-480A-ABE1-2625243040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E6462-DB69-414F-9F66-8B24A16FFA1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DC6FA2B-F484-4303-9B13-8C0E45CC7C52}">
      <dgm:prSet phldrT="[Text]" custT="1"/>
      <dgm:spPr/>
      <dgm:t>
        <a:bodyPr/>
        <a:lstStyle/>
        <a:p>
          <a:r>
            <a:rPr lang="id-ID" sz="1800" dirty="0" smtClean="0"/>
            <a:t>RESTRUKTURISASI LAN TAHUN 2013</a:t>
          </a:r>
          <a:endParaRPr lang="id-ID" sz="1800" dirty="0"/>
        </a:p>
      </dgm:t>
    </dgm:pt>
    <dgm:pt modelId="{F6471990-5899-4427-9288-92D92FC2018E}" type="parTrans" cxnId="{3BEE5EBE-D668-41CF-BE7C-910714EEFD7A}">
      <dgm:prSet/>
      <dgm:spPr/>
      <dgm:t>
        <a:bodyPr/>
        <a:lstStyle/>
        <a:p>
          <a:endParaRPr lang="id-ID"/>
        </a:p>
      </dgm:t>
    </dgm:pt>
    <dgm:pt modelId="{8C1D6B40-746D-4002-8797-4983F7F7AEF7}" type="sibTrans" cxnId="{3BEE5EBE-D668-41CF-BE7C-910714EEFD7A}">
      <dgm:prSet/>
      <dgm:spPr/>
      <dgm:t>
        <a:bodyPr/>
        <a:lstStyle/>
        <a:p>
          <a:endParaRPr lang="id-ID" dirty="0"/>
        </a:p>
      </dgm:t>
    </dgm:pt>
    <dgm:pt modelId="{01224406-355D-4885-9111-1C509A6F3897}">
      <dgm:prSet phldrT="[Text]" custT="1"/>
      <dgm:spPr/>
      <dgm:t>
        <a:bodyPr/>
        <a:lstStyle/>
        <a:p>
          <a:r>
            <a:rPr lang="id-ID" sz="1600" dirty="0" smtClean="0"/>
            <a:t>PEMBENTUKAN UNIT LAYANAN PENGADAAN KOTA YOGYAKARTA</a:t>
          </a:r>
          <a:endParaRPr lang="id-ID" sz="1600" dirty="0"/>
        </a:p>
      </dgm:t>
    </dgm:pt>
    <dgm:pt modelId="{9BCBF02B-8459-4C3E-AC62-B4F52C2F4877}" type="parTrans" cxnId="{14A31AB0-90B6-4E06-BFEB-0702D9D61BD1}">
      <dgm:prSet/>
      <dgm:spPr/>
      <dgm:t>
        <a:bodyPr/>
        <a:lstStyle/>
        <a:p>
          <a:endParaRPr lang="id-ID"/>
        </a:p>
      </dgm:t>
    </dgm:pt>
    <dgm:pt modelId="{2511E728-5D29-476A-B43F-796962000A35}" type="sibTrans" cxnId="{14A31AB0-90B6-4E06-BFEB-0702D9D61BD1}">
      <dgm:prSet/>
      <dgm:spPr/>
      <dgm:t>
        <a:bodyPr/>
        <a:lstStyle/>
        <a:p>
          <a:endParaRPr lang="id-ID"/>
        </a:p>
      </dgm:t>
    </dgm:pt>
    <dgm:pt modelId="{B87F8469-6C7E-4A64-BD30-6F71E1C53DED}">
      <dgm:prSet phldrT="[Text]" custT="1"/>
      <dgm:spPr/>
      <dgm:t>
        <a:bodyPr/>
        <a:lstStyle/>
        <a:p>
          <a:r>
            <a:rPr lang="id-ID" sz="2000" dirty="0" smtClean="0"/>
            <a:t>INOVASI </a:t>
          </a:r>
          <a:r>
            <a:rPr lang="id-ID" sz="3600" dirty="0" smtClean="0"/>
            <a:t>STRUKTUR</a:t>
          </a:r>
          <a:r>
            <a:rPr lang="id-ID" sz="2000" dirty="0" smtClean="0"/>
            <a:t> ORGANISASI</a:t>
          </a:r>
          <a:endParaRPr lang="id-ID" sz="2000" dirty="0"/>
        </a:p>
      </dgm:t>
    </dgm:pt>
    <dgm:pt modelId="{6F39985A-39EB-47F9-844A-FFBC6CEE2C09}" type="parTrans" cxnId="{8DFA97AD-ABDB-4C15-A3F3-788E528EBD2B}">
      <dgm:prSet/>
      <dgm:spPr/>
      <dgm:t>
        <a:bodyPr/>
        <a:lstStyle/>
        <a:p>
          <a:endParaRPr lang="id-ID"/>
        </a:p>
      </dgm:t>
    </dgm:pt>
    <dgm:pt modelId="{DF9833A2-0EB4-4C6D-8DA5-B3A5733BD56A}" type="sibTrans" cxnId="{8DFA97AD-ABDB-4C15-A3F3-788E528EBD2B}">
      <dgm:prSet/>
      <dgm:spPr/>
      <dgm:t>
        <a:bodyPr/>
        <a:lstStyle/>
        <a:p>
          <a:endParaRPr lang="id-ID"/>
        </a:p>
      </dgm:t>
    </dgm:pt>
    <dgm:pt modelId="{1F1A2B32-9D7E-42EC-8CD7-B8D1C0D56008}">
      <dgm:prSet phldrT="[Text]" custT="1"/>
      <dgm:spPr/>
      <dgm:t>
        <a:bodyPr/>
        <a:lstStyle/>
        <a:p>
          <a:r>
            <a:rPr lang="id-ID" sz="1600" dirty="0" smtClean="0"/>
            <a:t>Pelayanan Terpadu Penanggulangan Kemiskinan Kab Sragen</a:t>
          </a:r>
          <a:endParaRPr lang="id-ID" sz="1600" dirty="0"/>
        </a:p>
      </dgm:t>
    </dgm:pt>
    <dgm:pt modelId="{BDD6EC4B-CF17-4547-9132-FE6D63467E29}" type="parTrans" cxnId="{E6129B95-0EFB-4A7F-BA13-3B6049EFE3E1}">
      <dgm:prSet/>
      <dgm:spPr/>
      <dgm:t>
        <a:bodyPr/>
        <a:lstStyle/>
        <a:p>
          <a:endParaRPr lang="id-ID"/>
        </a:p>
      </dgm:t>
    </dgm:pt>
    <dgm:pt modelId="{E2CC8835-2639-420E-A697-285FCED05469}" type="sibTrans" cxnId="{E6129B95-0EFB-4A7F-BA13-3B6049EFE3E1}">
      <dgm:prSet/>
      <dgm:spPr/>
      <dgm:t>
        <a:bodyPr/>
        <a:lstStyle/>
        <a:p>
          <a:endParaRPr lang="id-ID"/>
        </a:p>
      </dgm:t>
    </dgm:pt>
    <dgm:pt modelId="{899A54BB-E0E3-40A3-9967-34CCB78E6F61}" type="pres">
      <dgm:prSet presAssocID="{075E6462-DB69-414F-9F66-8B24A16FFA1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B7C7FC-DD79-4550-9C87-52F6D861998B}" type="pres">
      <dgm:prSet presAssocID="{CDC6FA2B-F484-4303-9B13-8C0E45CC7C52}" presName="composite" presStyleCnt="0"/>
      <dgm:spPr/>
    </dgm:pt>
    <dgm:pt modelId="{7846B15B-A48C-4690-9FEC-C254747ECBDB}" type="pres">
      <dgm:prSet presAssocID="{CDC6FA2B-F484-4303-9B13-8C0E45CC7C5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8C765-D0FD-4BF3-8AE4-918E922700AD}" type="pres">
      <dgm:prSet presAssocID="{CDC6FA2B-F484-4303-9B13-8C0E45CC7C5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F91E7C-A6F1-45F9-A505-846E6A260CD0}" type="pres">
      <dgm:prSet presAssocID="{CDC6FA2B-F484-4303-9B13-8C0E45CC7C52}" presName="BalanceSpacing" presStyleCnt="0"/>
      <dgm:spPr/>
    </dgm:pt>
    <dgm:pt modelId="{972CBDF1-12DE-44D3-AA4C-2E5FB7CF0042}" type="pres">
      <dgm:prSet presAssocID="{CDC6FA2B-F484-4303-9B13-8C0E45CC7C52}" presName="BalanceSpacing1" presStyleCnt="0"/>
      <dgm:spPr/>
    </dgm:pt>
    <dgm:pt modelId="{4897CBB0-72D7-4B6D-96F2-2A72913C7266}" type="pres">
      <dgm:prSet presAssocID="{8C1D6B40-746D-4002-8797-4983F7F7AEF7}" presName="Accent1Text" presStyleLbl="node1" presStyleIdx="1" presStyleCnt="6"/>
      <dgm:spPr/>
      <dgm:t>
        <a:bodyPr/>
        <a:lstStyle/>
        <a:p>
          <a:endParaRPr lang="en-US"/>
        </a:p>
      </dgm:t>
    </dgm:pt>
    <dgm:pt modelId="{64354224-873B-4D2F-B0F5-6D79ECC4462C}" type="pres">
      <dgm:prSet presAssocID="{8C1D6B40-746D-4002-8797-4983F7F7AEF7}" presName="spaceBetweenRectangles" presStyleCnt="0"/>
      <dgm:spPr/>
    </dgm:pt>
    <dgm:pt modelId="{D05FAA92-BAEE-4B98-81E6-F4B192D9E57F}" type="pres">
      <dgm:prSet presAssocID="{01224406-355D-4885-9111-1C509A6F3897}" presName="composite" presStyleCnt="0"/>
      <dgm:spPr/>
    </dgm:pt>
    <dgm:pt modelId="{59F563D3-254E-4DE7-9DE3-517070FF6127}" type="pres">
      <dgm:prSet presAssocID="{01224406-355D-4885-9111-1C509A6F3897}" presName="Parent1" presStyleLbl="node1" presStyleIdx="2" presStyleCnt="6" custLinFactNeighborX="-2707" custLinFactNeighborY="-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B1FE1A-2F83-4238-BEBE-6B46D17B2551}" type="pres">
      <dgm:prSet presAssocID="{01224406-355D-4885-9111-1C509A6F3897}" presName="Childtext1" presStyleLbl="revTx" presStyleIdx="1" presStyleCnt="3" custScaleX="136684" custLinFactNeighborX="-23262" custLinFactNeighborY="-1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C85AA-4D8D-48C4-9ECD-91EF3614B021}" type="pres">
      <dgm:prSet presAssocID="{01224406-355D-4885-9111-1C509A6F3897}" presName="BalanceSpacing" presStyleCnt="0"/>
      <dgm:spPr/>
    </dgm:pt>
    <dgm:pt modelId="{5F18B429-26B6-47E9-B85C-362A9D74CCCE}" type="pres">
      <dgm:prSet presAssocID="{01224406-355D-4885-9111-1C509A6F3897}" presName="BalanceSpacing1" presStyleCnt="0"/>
      <dgm:spPr/>
    </dgm:pt>
    <dgm:pt modelId="{5878C047-5CBF-4C7A-8F67-A663D9306BB2}" type="pres">
      <dgm:prSet presAssocID="{2511E728-5D29-476A-B43F-796962000A35}" presName="Accent1Text" presStyleLbl="node1" presStyleIdx="3" presStyleCnt="6"/>
      <dgm:spPr/>
      <dgm:t>
        <a:bodyPr/>
        <a:lstStyle/>
        <a:p>
          <a:endParaRPr lang="en-US"/>
        </a:p>
      </dgm:t>
    </dgm:pt>
    <dgm:pt modelId="{2E801826-1C42-4EA0-8109-EF1FB49A462C}" type="pres">
      <dgm:prSet presAssocID="{2511E728-5D29-476A-B43F-796962000A35}" presName="spaceBetweenRectangles" presStyleCnt="0"/>
      <dgm:spPr/>
    </dgm:pt>
    <dgm:pt modelId="{5A05CBB9-984B-48B8-BEA6-875176BC1E98}" type="pres">
      <dgm:prSet presAssocID="{1F1A2B32-9D7E-42EC-8CD7-B8D1C0D56008}" presName="composite" presStyleCnt="0"/>
      <dgm:spPr/>
    </dgm:pt>
    <dgm:pt modelId="{46F867C4-326C-41D6-996E-55509340A250}" type="pres">
      <dgm:prSet presAssocID="{1F1A2B32-9D7E-42EC-8CD7-B8D1C0D5600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0A5CE-BBC1-4E43-8052-FD151806CB55}" type="pres">
      <dgm:prSet presAssocID="{1F1A2B32-9D7E-42EC-8CD7-B8D1C0D5600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515810-3A0F-4A98-B00D-B962C48C6B64}" type="pres">
      <dgm:prSet presAssocID="{1F1A2B32-9D7E-42EC-8CD7-B8D1C0D56008}" presName="BalanceSpacing" presStyleCnt="0"/>
      <dgm:spPr/>
    </dgm:pt>
    <dgm:pt modelId="{B987321E-5A1A-4152-A86D-68BF69580BC8}" type="pres">
      <dgm:prSet presAssocID="{1F1A2B32-9D7E-42EC-8CD7-B8D1C0D56008}" presName="BalanceSpacing1" presStyleCnt="0"/>
      <dgm:spPr/>
    </dgm:pt>
    <dgm:pt modelId="{F3A64237-72D3-41D9-B0E6-AB8F1B12E157}" type="pres">
      <dgm:prSet presAssocID="{E2CC8835-2639-420E-A697-285FCED05469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DFA97AD-ABDB-4C15-A3F3-788E528EBD2B}" srcId="{01224406-355D-4885-9111-1C509A6F3897}" destId="{B87F8469-6C7E-4A64-BD30-6F71E1C53DED}" srcOrd="0" destOrd="0" parTransId="{6F39985A-39EB-47F9-844A-FFBC6CEE2C09}" sibTransId="{DF9833A2-0EB4-4C6D-8DA5-B3A5733BD56A}"/>
    <dgm:cxn modelId="{AA0C4CB2-B47E-400A-9251-6D412F1BCAAB}" type="presOf" srcId="{01224406-355D-4885-9111-1C509A6F3897}" destId="{59F563D3-254E-4DE7-9DE3-517070FF6127}" srcOrd="0" destOrd="0" presId="urn:microsoft.com/office/officeart/2008/layout/AlternatingHexagons"/>
    <dgm:cxn modelId="{E6129B95-0EFB-4A7F-BA13-3B6049EFE3E1}" srcId="{075E6462-DB69-414F-9F66-8B24A16FFA10}" destId="{1F1A2B32-9D7E-42EC-8CD7-B8D1C0D56008}" srcOrd="2" destOrd="0" parTransId="{BDD6EC4B-CF17-4547-9132-FE6D63467E29}" sibTransId="{E2CC8835-2639-420E-A697-285FCED05469}"/>
    <dgm:cxn modelId="{C5AA6576-4017-494C-8A87-C7C65A324DBF}" type="presOf" srcId="{075E6462-DB69-414F-9F66-8B24A16FFA10}" destId="{899A54BB-E0E3-40A3-9967-34CCB78E6F61}" srcOrd="0" destOrd="0" presId="urn:microsoft.com/office/officeart/2008/layout/AlternatingHexagons"/>
    <dgm:cxn modelId="{3BEE5EBE-D668-41CF-BE7C-910714EEFD7A}" srcId="{075E6462-DB69-414F-9F66-8B24A16FFA10}" destId="{CDC6FA2B-F484-4303-9B13-8C0E45CC7C52}" srcOrd="0" destOrd="0" parTransId="{F6471990-5899-4427-9288-92D92FC2018E}" sibTransId="{8C1D6B40-746D-4002-8797-4983F7F7AEF7}"/>
    <dgm:cxn modelId="{14A31AB0-90B6-4E06-BFEB-0702D9D61BD1}" srcId="{075E6462-DB69-414F-9F66-8B24A16FFA10}" destId="{01224406-355D-4885-9111-1C509A6F3897}" srcOrd="1" destOrd="0" parTransId="{9BCBF02B-8459-4C3E-AC62-B4F52C2F4877}" sibTransId="{2511E728-5D29-476A-B43F-796962000A35}"/>
    <dgm:cxn modelId="{E8313C04-FF89-4902-BD72-EC5E394C08B9}" type="presOf" srcId="{CDC6FA2B-F484-4303-9B13-8C0E45CC7C52}" destId="{7846B15B-A48C-4690-9FEC-C254747ECBDB}" srcOrd="0" destOrd="0" presId="urn:microsoft.com/office/officeart/2008/layout/AlternatingHexagons"/>
    <dgm:cxn modelId="{E81FEEDA-7F66-4363-8E4C-5591342BE914}" type="presOf" srcId="{8C1D6B40-746D-4002-8797-4983F7F7AEF7}" destId="{4897CBB0-72D7-4B6D-96F2-2A72913C7266}" srcOrd="0" destOrd="0" presId="urn:microsoft.com/office/officeart/2008/layout/AlternatingHexagons"/>
    <dgm:cxn modelId="{2C89CFCF-7DAC-498D-BAED-DCEA499C0D22}" type="presOf" srcId="{E2CC8835-2639-420E-A697-285FCED05469}" destId="{F3A64237-72D3-41D9-B0E6-AB8F1B12E157}" srcOrd="0" destOrd="0" presId="urn:microsoft.com/office/officeart/2008/layout/AlternatingHexagons"/>
    <dgm:cxn modelId="{0E127DC2-29E7-4C75-919A-C464F078C44B}" type="presOf" srcId="{B87F8469-6C7E-4A64-BD30-6F71E1C53DED}" destId="{0EB1FE1A-2F83-4238-BEBE-6B46D17B2551}" srcOrd="0" destOrd="0" presId="urn:microsoft.com/office/officeart/2008/layout/AlternatingHexagons"/>
    <dgm:cxn modelId="{AF669A5A-539C-4A7F-9E90-2FD71328B62A}" type="presOf" srcId="{2511E728-5D29-476A-B43F-796962000A35}" destId="{5878C047-5CBF-4C7A-8F67-A663D9306BB2}" srcOrd="0" destOrd="0" presId="urn:microsoft.com/office/officeart/2008/layout/AlternatingHexagons"/>
    <dgm:cxn modelId="{C4589253-9A3D-4D04-BAC6-81784DCFE9A2}" type="presOf" srcId="{1F1A2B32-9D7E-42EC-8CD7-B8D1C0D56008}" destId="{46F867C4-326C-41D6-996E-55509340A250}" srcOrd="0" destOrd="0" presId="urn:microsoft.com/office/officeart/2008/layout/AlternatingHexagons"/>
    <dgm:cxn modelId="{A0D705E8-40E8-41BD-85DA-48818466579F}" type="presParOf" srcId="{899A54BB-E0E3-40A3-9967-34CCB78E6F61}" destId="{F2B7C7FC-DD79-4550-9C87-52F6D861998B}" srcOrd="0" destOrd="0" presId="urn:microsoft.com/office/officeart/2008/layout/AlternatingHexagons"/>
    <dgm:cxn modelId="{4E640618-33C2-4BF2-B97C-32CF03AC163E}" type="presParOf" srcId="{F2B7C7FC-DD79-4550-9C87-52F6D861998B}" destId="{7846B15B-A48C-4690-9FEC-C254747ECBDB}" srcOrd="0" destOrd="0" presId="urn:microsoft.com/office/officeart/2008/layout/AlternatingHexagons"/>
    <dgm:cxn modelId="{AAC9633F-A75E-4843-A63C-13511D4F1BBD}" type="presParOf" srcId="{F2B7C7FC-DD79-4550-9C87-52F6D861998B}" destId="{1F58C765-D0FD-4BF3-8AE4-918E922700AD}" srcOrd="1" destOrd="0" presId="urn:microsoft.com/office/officeart/2008/layout/AlternatingHexagons"/>
    <dgm:cxn modelId="{EE5F943B-D951-4A2C-B475-DCEC28188061}" type="presParOf" srcId="{F2B7C7FC-DD79-4550-9C87-52F6D861998B}" destId="{80F91E7C-A6F1-45F9-A505-846E6A260CD0}" srcOrd="2" destOrd="0" presId="urn:microsoft.com/office/officeart/2008/layout/AlternatingHexagons"/>
    <dgm:cxn modelId="{C55D1A5D-E1FC-4D86-A804-0A8A5D5740B9}" type="presParOf" srcId="{F2B7C7FC-DD79-4550-9C87-52F6D861998B}" destId="{972CBDF1-12DE-44D3-AA4C-2E5FB7CF0042}" srcOrd="3" destOrd="0" presId="urn:microsoft.com/office/officeart/2008/layout/AlternatingHexagons"/>
    <dgm:cxn modelId="{F2CFDA79-F358-4B8D-B6FB-D670F258B7C3}" type="presParOf" srcId="{F2B7C7FC-DD79-4550-9C87-52F6D861998B}" destId="{4897CBB0-72D7-4B6D-96F2-2A72913C7266}" srcOrd="4" destOrd="0" presId="urn:microsoft.com/office/officeart/2008/layout/AlternatingHexagons"/>
    <dgm:cxn modelId="{75D1A654-4A4E-408E-8E60-2D33BB364A70}" type="presParOf" srcId="{899A54BB-E0E3-40A3-9967-34CCB78E6F61}" destId="{64354224-873B-4D2F-B0F5-6D79ECC4462C}" srcOrd="1" destOrd="0" presId="urn:microsoft.com/office/officeart/2008/layout/AlternatingHexagons"/>
    <dgm:cxn modelId="{C47B14B6-D23F-4544-8FE8-41D408CD77D1}" type="presParOf" srcId="{899A54BB-E0E3-40A3-9967-34CCB78E6F61}" destId="{D05FAA92-BAEE-4B98-81E6-F4B192D9E57F}" srcOrd="2" destOrd="0" presId="urn:microsoft.com/office/officeart/2008/layout/AlternatingHexagons"/>
    <dgm:cxn modelId="{5FA8DF87-E522-4F9C-A849-C8E39274C3AD}" type="presParOf" srcId="{D05FAA92-BAEE-4B98-81E6-F4B192D9E57F}" destId="{59F563D3-254E-4DE7-9DE3-517070FF6127}" srcOrd="0" destOrd="0" presId="urn:microsoft.com/office/officeart/2008/layout/AlternatingHexagons"/>
    <dgm:cxn modelId="{8AB08E4B-8226-442C-91F8-447B2807927C}" type="presParOf" srcId="{D05FAA92-BAEE-4B98-81E6-F4B192D9E57F}" destId="{0EB1FE1A-2F83-4238-BEBE-6B46D17B2551}" srcOrd="1" destOrd="0" presId="urn:microsoft.com/office/officeart/2008/layout/AlternatingHexagons"/>
    <dgm:cxn modelId="{96CE7AE7-553F-4A9C-BF02-E87B84D92C37}" type="presParOf" srcId="{D05FAA92-BAEE-4B98-81E6-F4B192D9E57F}" destId="{598C85AA-4D8D-48C4-9ECD-91EF3614B021}" srcOrd="2" destOrd="0" presId="urn:microsoft.com/office/officeart/2008/layout/AlternatingHexagons"/>
    <dgm:cxn modelId="{2CC9A087-7CC7-40C7-9B4C-84C3FBAFB0FC}" type="presParOf" srcId="{D05FAA92-BAEE-4B98-81E6-F4B192D9E57F}" destId="{5F18B429-26B6-47E9-B85C-362A9D74CCCE}" srcOrd="3" destOrd="0" presId="urn:microsoft.com/office/officeart/2008/layout/AlternatingHexagons"/>
    <dgm:cxn modelId="{17B53566-9F23-40A7-8EFA-D36D72B97731}" type="presParOf" srcId="{D05FAA92-BAEE-4B98-81E6-F4B192D9E57F}" destId="{5878C047-5CBF-4C7A-8F67-A663D9306BB2}" srcOrd="4" destOrd="0" presId="urn:microsoft.com/office/officeart/2008/layout/AlternatingHexagons"/>
    <dgm:cxn modelId="{BE6790AE-C4AF-4EC1-A6E0-1B72BBBA879F}" type="presParOf" srcId="{899A54BB-E0E3-40A3-9967-34CCB78E6F61}" destId="{2E801826-1C42-4EA0-8109-EF1FB49A462C}" srcOrd="3" destOrd="0" presId="urn:microsoft.com/office/officeart/2008/layout/AlternatingHexagons"/>
    <dgm:cxn modelId="{E0507D3E-F6EB-438E-BE18-EEF27A9036B9}" type="presParOf" srcId="{899A54BB-E0E3-40A3-9967-34CCB78E6F61}" destId="{5A05CBB9-984B-48B8-BEA6-875176BC1E98}" srcOrd="4" destOrd="0" presId="urn:microsoft.com/office/officeart/2008/layout/AlternatingHexagons"/>
    <dgm:cxn modelId="{2C190413-2A08-4D3D-BB10-D41B5DAF5F5E}" type="presParOf" srcId="{5A05CBB9-984B-48B8-BEA6-875176BC1E98}" destId="{46F867C4-326C-41D6-996E-55509340A250}" srcOrd="0" destOrd="0" presId="urn:microsoft.com/office/officeart/2008/layout/AlternatingHexagons"/>
    <dgm:cxn modelId="{4549E09D-BEF2-432C-9651-E9E440847D12}" type="presParOf" srcId="{5A05CBB9-984B-48B8-BEA6-875176BC1E98}" destId="{6F70A5CE-BBC1-4E43-8052-FD151806CB55}" srcOrd="1" destOrd="0" presId="urn:microsoft.com/office/officeart/2008/layout/AlternatingHexagons"/>
    <dgm:cxn modelId="{2825A04C-E17C-40AA-9B7E-EE624486120C}" type="presParOf" srcId="{5A05CBB9-984B-48B8-BEA6-875176BC1E98}" destId="{12515810-3A0F-4A98-B00D-B962C48C6B64}" srcOrd="2" destOrd="0" presId="urn:microsoft.com/office/officeart/2008/layout/AlternatingHexagons"/>
    <dgm:cxn modelId="{8DC07387-9431-4247-A390-0494D9AF9A0F}" type="presParOf" srcId="{5A05CBB9-984B-48B8-BEA6-875176BC1E98}" destId="{B987321E-5A1A-4152-A86D-68BF69580BC8}" srcOrd="3" destOrd="0" presId="urn:microsoft.com/office/officeart/2008/layout/AlternatingHexagons"/>
    <dgm:cxn modelId="{5EDB2CFB-7F2A-436C-91F2-4ABB286A93BC}" type="presParOf" srcId="{5A05CBB9-984B-48B8-BEA6-875176BC1E98}" destId="{F3A64237-72D3-41D9-B0E6-AB8F1B12E15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A1C943-1460-43D6-8DB4-629664E7AE5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F31BC90A-C363-4A73-8F37-472B9D0A3918}">
      <dgm:prSet phldrT="[Text]"/>
      <dgm:spPr/>
      <dgm:t>
        <a:bodyPr/>
        <a:lstStyle/>
        <a:p>
          <a:r>
            <a:rPr lang="id-ID" dirty="0" smtClean="0"/>
            <a:t>Kemitraan Bidan dan Dukun Kab Takalar</a:t>
          </a:r>
          <a:endParaRPr lang="id-ID" dirty="0"/>
        </a:p>
      </dgm:t>
    </dgm:pt>
    <dgm:pt modelId="{3BB279E0-5030-4485-9512-BA3EBEA49BF8}" type="parTrans" cxnId="{72E17FB5-3D95-4F09-93A6-BE100B45C447}">
      <dgm:prSet/>
      <dgm:spPr/>
      <dgm:t>
        <a:bodyPr/>
        <a:lstStyle/>
        <a:p>
          <a:endParaRPr lang="id-ID"/>
        </a:p>
      </dgm:t>
    </dgm:pt>
    <dgm:pt modelId="{75C00EDF-1820-4597-A808-5984F65CBB2D}" type="sibTrans" cxnId="{72E17FB5-3D95-4F09-93A6-BE100B45C447}">
      <dgm:prSet/>
      <dgm:spPr/>
      <dgm:t>
        <a:bodyPr/>
        <a:lstStyle/>
        <a:p>
          <a:endParaRPr lang="id-ID"/>
        </a:p>
      </dgm:t>
    </dgm:pt>
    <dgm:pt modelId="{3602BA66-B74D-43CD-A9FC-696DF535D31B}">
      <dgm:prSet phldrT="[Text]"/>
      <dgm:spPr/>
      <dgm:t>
        <a:bodyPr/>
        <a:lstStyle/>
        <a:p>
          <a:r>
            <a:rPr lang="id-ID" dirty="0" smtClean="0"/>
            <a:t>Sekretariat Bersama Kartamantul Kota Yogyarakta, Kab Sleman, dan Kab Bantul</a:t>
          </a:r>
          <a:endParaRPr lang="id-ID" dirty="0"/>
        </a:p>
      </dgm:t>
    </dgm:pt>
    <dgm:pt modelId="{55B990BA-E26E-445F-B771-7FB7B3A16C5D}" type="parTrans" cxnId="{48009D9E-C83F-4993-90BC-4A68F2534386}">
      <dgm:prSet/>
      <dgm:spPr/>
      <dgm:t>
        <a:bodyPr/>
        <a:lstStyle/>
        <a:p>
          <a:endParaRPr lang="id-ID"/>
        </a:p>
      </dgm:t>
    </dgm:pt>
    <dgm:pt modelId="{305E5BE8-470F-4AFA-AF32-AE5C9CBB267B}" type="sibTrans" cxnId="{48009D9E-C83F-4993-90BC-4A68F2534386}">
      <dgm:prSet/>
      <dgm:spPr/>
      <dgm:t>
        <a:bodyPr/>
        <a:lstStyle/>
        <a:p>
          <a:endParaRPr lang="id-ID"/>
        </a:p>
      </dgm:t>
    </dgm:pt>
    <dgm:pt modelId="{312903B0-5376-4B3E-B835-37FE3D7FA277}">
      <dgm:prSet phldrT="[Text]" custT="1"/>
      <dgm:spPr/>
      <dgm:t>
        <a:bodyPr/>
        <a:lstStyle/>
        <a:p>
          <a:r>
            <a:rPr lang="id-ID" sz="4800" dirty="0" smtClean="0"/>
            <a:t>INOVASI HUBUNGAN</a:t>
          </a:r>
          <a:endParaRPr lang="id-ID" sz="4800" dirty="0"/>
        </a:p>
      </dgm:t>
    </dgm:pt>
    <dgm:pt modelId="{82DD38BB-D86B-4E99-B381-3C25D331A946}" type="parTrans" cxnId="{D8F471F5-6CE6-4B27-8EBD-F995DBDC4CBD}">
      <dgm:prSet/>
      <dgm:spPr/>
      <dgm:t>
        <a:bodyPr/>
        <a:lstStyle/>
        <a:p>
          <a:endParaRPr lang="id-ID"/>
        </a:p>
      </dgm:t>
    </dgm:pt>
    <dgm:pt modelId="{30CA836F-5381-4105-83DD-8E5F002E6F74}" type="sibTrans" cxnId="{D8F471F5-6CE6-4B27-8EBD-F995DBDC4CBD}">
      <dgm:prSet/>
      <dgm:spPr/>
      <dgm:t>
        <a:bodyPr/>
        <a:lstStyle/>
        <a:p>
          <a:endParaRPr lang="id-ID"/>
        </a:p>
      </dgm:t>
    </dgm:pt>
    <dgm:pt modelId="{3723340A-ACA5-4C49-A0FD-3F48237F33BA}" type="pres">
      <dgm:prSet presAssocID="{18A1C943-1460-43D6-8DB4-629664E7A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01887D-1D22-44DC-A745-FC6563729623}" type="pres">
      <dgm:prSet presAssocID="{F31BC90A-C363-4A73-8F37-472B9D0A39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E1B563-DA0E-481D-8E8E-91428CDC1767}" type="pres">
      <dgm:prSet presAssocID="{75C00EDF-1820-4597-A808-5984F65CBB2D}" presName="sibTrans" presStyleCnt="0"/>
      <dgm:spPr/>
    </dgm:pt>
    <dgm:pt modelId="{B568E95B-D7EB-44DF-A6A8-E9339A0D3806}" type="pres">
      <dgm:prSet presAssocID="{3602BA66-B74D-43CD-A9FC-696DF535D3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023A65-A4F3-4E2C-AC8A-1799E60A5F5D}" type="pres">
      <dgm:prSet presAssocID="{305E5BE8-470F-4AFA-AF32-AE5C9CBB267B}" presName="sibTrans" presStyleCnt="0"/>
      <dgm:spPr/>
    </dgm:pt>
    <dgm:pt modelId="{5DBAEFDE-7AAD-4D87-96EA-6DC4F5F8C249}" type="pres">
      <dgm:prSet presAssocID="{312903B0-5376-4B3E-B835-37FE3D7FA277}" presName="node" presStyleLbl="node1" presStyleIdx="2" presStyleCnt="3" custScaleX="20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797E9-B992-44EF-A82D-5CCB8123A703}" type="presOf" srcId="{312903B0-5376-4B3E-B835-37FE3D7FA277}" destId="{5DBAEFDE-7AAD-4D87-96EA-6DC4F5F8C249}" srcOrd="0" destOrd="0" presId="urn:microsoft.com/office/officeart/2005/8/layout/default"/>
    <dgm:cxn modelId="{6FD05C00-4A9F-45DD-9ECC-F021AAEF7024}" type="presOf" srcId="{18A1C943-1460-43D6-8DB4-629664E7AE5F}" destId="{3723340A-ACA5-4C49-A0FD-3F48237F33BA}" srcOrd="0" destOrd="0" presId="urn:microsoft.com/office/officeart/2005/8/layout/default"/>
    <dgm:cxn modelId="{48009D9E-C83F-4993-90BC-4A68F2534386}" srcId="{18A1C943-1460-43D6-8DB4-629664E7AE5F}" destId="{3602BA66-B74D-43CD-A9FC-696DF535D31B}" srcOrd="1" destOrd="0" parTransId="{55B990BA-E26E-445F-B771-7FB7B3A16C5D}" sibTransId="{305E5BE8-470F-4AFA-AF32-AE5C9CBB267B}"/>
    <dgm:cxn modelId="{D8F471F5-6CE6-4B27-8EBD-F995DBDC4CBD}" srcId="{18A1C943-1460-43D6-8DB4-629664E7AE5F}" destId="{312903B0-5376-4B3E-B835-37FE3D7FA277}" srcOrd="2" destOrd="0" parTransId="{82DD38BB-D86B-4E99-B381-3C25D331A946}" sibTransId="{30CA836F-5381-4105-83DD-8E5F002E6F74}"/>
    <dgm:cxn modelId="{ECB6B9C8-2B62-4EFD-9106-864A38F7AC90}" type="presOf" srcId="{3602BA66-B74D-43CD-A9FC-696DF535D31B}" destId="{B568E95B-D7EB-44DF-A6A8-E9339A0D3806}" srcOrd="0" destOrd="0" presId="urn:microsoft.com/office/officeart/2005/8/layout/default"/>
    <dgm:cxn modelId="{EF88CE24-CA24-495C-812A-1DDBA05D74F8}" type="presOf" srcId="{F31BC90A-C363-4A73-8F37-472B9D0A3918}" destId="{6101887D-1D22-44DC-A745-FC6563729623}" srcOrd="0" destOrd="0" presId="urn:microsoft.com/office/officeart/2005/8/layout/default"/>
    <dgm:cxn modelId="{72E17FB5-3D95-4F09-93A6-BE100B45C447}" srcId="{18A1C943-1460-43D6-8DB4-629664E7AE5F}" destId="{F31BC90A-C363-4A73-8F37-472B9D0A3918}" srcOrd="0" destOrd="0" parTransId="{3BB279E0-5030-4485-9512-BA3EBEA49BF8}" sibTransId="{75C00EDF-1820-4597-A808-5984F65CBB2D}"/>
    <dgm:cxn modelId="{E22A1F6F-F6AE-4C7D-8F46-22B38C593C49}" type="presParOf" srcId="{3723340A-ACA5-4C49-A0FD-3F48237F33BA}" destId="{6101887D-1D22-44DC-A745-FC6563729623}" srcOrd="0" destOrd="0" presId="urn:microsoft.com/office/officeart/2005/8/layout/default"/>
    <dgm:cxn modelId="{2E2B4111-DD29-41E5-B8B4-74E7C4F004C3}" type="presParOf" srcId="{3723340A-ACA5-4C49-A0FD-3F48237F33BA}" destId="{47E1B563-DA0E-481D-8E8E-91428CDC1767}" srcOrd="1" destOrd="0" presId="urn:microsoft.com/office/officeart/2005/8/layout/default"/>
    <dgm:cxn modelId="{05FD6218-A57F-43F5-A34B-5B791E15AEAB}" type="presParOf" srcId="{3723340A-ACA5-4C49-A0FD-3F48237F33BA}" destId="{B568E95B-D7EB-44DF-A6A8-E9339A0D3806}" srcOrd="2" destOrd="0" presId="urn:microsoft.com/office/officeart/2005/8/layout/default"/>
    <dgm:cxn modelId="{857DACC7-EC6D-4BFD-B6C2-F32929C2BF30}" type="presParOf" srcId="{3723340A-ACA5-4C49-A0FD-3F48237F33BA}" destId="{D4023A65-A4F3-4E2C-AC8A-1799E60A5F5D}" srcOrd="3" destOrd="0" presId="urn:microsoft.com/office/officeart/2005/8/layout/default"/>
    <dgm:cxn modelId="{B2698799-02EA-479C-808A-92AFD859E617}" type="presParOf" srcId="{3723340A-ACA5-4C49-A0FD-3F48237F33BA}" destId="{5DBAEFDE-7AAD-4D87-96EA-6DC4F5F8C24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81B6EA-09AA-45D0-BFDE-E4B77A4F5B6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84E7ACB-233B-4B69-B69B-4627B1825D7C}">
      <dgm:prSet phldrT="[Text]"/>
      <dgm:spPr/>
      <dgm:t>
        <a:bodyPr/>
        <a:lstStyle/>
        <a:p>
          <a:r>
            <a:rPr lang="id-ID" dirty="0" smtClean="0"/>
            <a:t>Desa Mandara Mandidoha (Desa Siaga Aktif) Kab Konawe Selatan</a:t>
          </a:r>
          <a:endParaRPr lang="id-ID" dirty="0"/>
        </a:p>
      </dgm:t>
    </dgm:pt>
    <dgm:pt modelId="{52B3AF04-1A4F-4656-9875-4B08DB556A7D}" type="parTrans" cxnId="{DE556BD6-6F21-44BA-999C-7D193FAE2CED}">
      <dgm:prSet/>
      <dgm:spPr/>
      <dgm:t>
        <a:bodyPr/>
        <a:lstStyle/>
        <a:p>
          <a:endParaRPr lang="id-ID"/>
        </a:p>
      </dgm:t>
    </dgm:pt>
    <dgm:pt modelId="{662E067C-2826-4246-8E40-9D1372AC48E9}" type="sibTrans" cxnId="{DE556BD6-6F21-44BA-999C-7D193FAE2CED}">
      <dgm:prSet/>
      <dgm:spPr/>
      <dgm:t>
        <a:bodyPr/>
        <a:lstStyle/>
        <a:p>
          <a:endParaRPr lang="id-ID"/>
        </a:p>
      </dgm:t>
    </dgm:pt>
    <dgm:pt modelId="{9433A863-59B8-42EB-B998-F3CCCDC184AC}">
      <dgm:prSet phldrT="[Text]"/>
      <dgm:spPr/>
      <dgm:t>
        <a:bodyPr/>
        <a:lstStyle/>
        <a:p>
          <a:r>
            <a:rPr lang="id-ID" dirty="0" smtClean="0"/>
            <a:t>Program Perempuan Pahlawan Ekonomi Kota Surabaya</a:t>
          </a:r>
          <a:endParaRPr lang="id-ID" dirty="0"/>
        </a:p>
      </dgm:t>
    </dgm:pt>
    <dgm:pt modelId="{50B51614-A287-405D-9CA4-DEC7E6AFE0B3}" type="parTrans" cxnId="{5D3C4D33-2D55-4DB3-B822-514482C25A77}">
      <dgm:prSet/>
      <dgm:spPr/>
      <dgm:t>
        <a:bodyPr/>
        <a:lstStyle/>
        <a:p>
          <a:endParaRPr lang="id-ID"/>
        </a:p>
      </dgm:t>
    </dgm:pt>
    <dgm:pt modelId="{A2830D1F-E3F4-4453-823A-C0203C2A8921}" type="sibTrans" cxnId="{5D3C4D33-2D55-4DB3-B822-514482C25A77}">
      <dgm:prSet/>
      <dgm:spPr/>
      <dgm:t>
        <a:bodyPr/>
        <a:lstStyle/>
        <a:p>
          <a:endParaRPr lang="id-ID"/>
        </a:p>
      </dgm:t>
    </dgm:pt>
    <dgm:pt modelId="{89D77520-C000-4F7B-805B-F2A4CAB976A9}">
      <dgm:prSet phldrT="[Text]"/>
      <dgm:spPr/>
      <dgm:t>
        <a:bodyPr/>
        <a:lstStyle/>
        <a:p>
          <a:r>
            <a:rPr lang="id-ID" dirty="0" smtClean="0"/>
            <a:t>INOVASI SDM</a:t>
          </a:r>
          <a:endParaRPr lang="id-ID" dirty="0"/>
        </a:p>
      </dgm:t>
    </dgm:pt>
    <dgm:pt modelId="{596A9E26-6BD3-4250-A7C3-06ECECD8F271}" type="parTrans" cxnId="{FC26CA78-7F9C-4A03-A76F-A3FE1DA8E789}">
      <dgm:prSet/>
      <dgm:spPr/>
      <dgm:t>
        <a:bodyPr/>
        <a:lstStyle/>
        <a:p>
          <a:endParaRPr lang="id-ID"/>
        </a:p>
      </dgm:t>
    </dgm:pt>
    <dgm:pt modelId="{555CA0A0-EEE6-4323-88C5-471CDBF87389}" type="sibTrans" cxnId="{FC26CA78-7F9C-4A03-A76F-A3FE1DA8E789}">
      <dgm:prSet/>
      <dgm:spPr/>
      <dgm:t>
        <a:bodyPr/>
        <a:lstStyle/>
        <a:p>
          <a:endParaRPr lang="id-ID"/>
        </a:p>
      </dgm:t>
    </dgm:pt>
    <dgm:pt modelId="{2CD1A97D-D08B-49F8-82A0-39F5EB7C1B60}" type="pres">
      <dgm:prSet presAssocID="{D281B6EA-09AA-45D0-BFDE-E4B77A4F5B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49E40-449A-4038-90BC-71B91F6B1D52}" type="pres">
      <dgm:prSet presAssocID="{F84E7ACB-233B-4B69-B69B-4627B1825D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A5768-71B1-4241-91CD-1B205C7DDF58}" type="pres">
      <dgm:prSet presAssocID="{662E067C-2826-4246-8E40-9D1372AC48E9}" presName="sibTrans" presStyleCnt="0"/>
      <dgm:spPr/>
    </dgm:pt>
    <dgm:pt modelId="{1EAF253E-267B-4AD0-9DCA-5F7452E2D657}" type="pres">
      <dgm:prSet presAssocID="{9433A863-59B8-42EB-B998-F3CCCDC184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990750-D990-4159-90B6-47C2570CC441}" type="pres">
      <dgm:prSet presAssocID="{A2830D1F-E3F4-4453-823A-C0203C2A8921}" presName="sibTrans" presStyleCnt="0"/>
      <dgm:spPr/>
    </dgm:pt>
    <dgm:pt modelId="{725067A9-B06D-482C-9E88-39C0D5DD46DB}" type="pres">
      <dgm:prSet presAssocID="{89D77520-C000-4F7B-805B-F2A4CAB976A9}" presName="node" presStyleLbl="node1" presStyleIdx="2" presStyleCnt="3" custScaleX="228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AD7D8-1BFF-446A-A7A7-6A38F924B142}" type="presOf" srcId="{F84E7ACB-233B-4B69-B69B-4627B1825D7C}" destId="{86D49E40-449A-4038-90BC-71B91F6B1D52}" srcOrd="0" destOrd="0" presId="urn:microsoft.com/office/officeart/2005/8/layout/default"/>
    <dgm:cxn modelId="{5813A396-5937-4ED5-9F4E-B53D36EF5715}" type="presOf" srcId="{9433A863-59B8-42EB-B998-F3CCCDC184AC}" destId="{1EAF253E-267B-4AD0-9DCA-5F7452E2D657}" srcOrd="0" destOrd="0" presId="urn:microsoft.com/office/officeart/2005/8/layout/default"/>
    <dgm:cxn modelId="{DE556BD6-6F21-44BA-999C-7D193FAE2CED}" srcId="{D281B6EA-09AA-45D0-BFDE-E4B77A4F5B6B}" destId="{F84E7ACB-233B-4B69-B69B-4627B1825D7C}" srcOrd="0" destOrd="0" parTransId="{52B3AF04-1A4F-4656-9875-4B08DB556A7D}" sibTransId="{662E067C-2826-4246-8E40-9D1372AC48E9}"/>
    <dgm:cxn modelId="{5D3C4D33-2D55-4DB3-B822-514482C25A77}" srcId="{D281B6EA-09AA-45D0-BFDE-E4B77A4F5B6B}" destId="{9433A863-59B8-42EB-B998-F3CCCDC184AC}" srcOrd="1" destOrd="0" parTransId="{50B51614-A287-405D-9CA4-DEC7E6AFE0B3}" sibTransId="{A2830D1F-E3F4-4453-823A-C0203C2A8921}"/>
    <dgm:cxn modelId="{719AB20C-1CD2-4FB5-8A3A-C090658E8DD6}" type="presOf" srcId="{89D77520-C000-4F7B-805B-F2A4CAB976A9}" destId="{725067A9-B06D-482C-9E88-39C0D5DD46DB}" srcOrd="0" destOrd="0" presId="urn:microsoft.com/office/officeart/2005/8/layout/default"/>
    <dgm:cxn modelId="{B0403C48-20D9-4B50-AAAA-C9B898B813AD}" type="presOf" srcId="{D281B6EA-09AA-45D0-BFDE-E4B77A4F5B6B}" destId="{2CD1A97D-D08B-49F8-82A0-39F5EB7C1B60}" srcOrd="0" destOrd="0" presId="urn:microsoft.com/office/officeart/2005/8/layout/default"/>
    <dgm:cxn modelId="{FC26CA78-7F9C-4A03-A76F-A3FE1DA8E789}" srcId="{D281B6EA-09AA-45D0-BFDE-E4B77A4F5B6B}" destId="{89D77520-C000-4F7B-805B-F2A4CAB976A9}" srcOrd="2" destOrd="0" parTransId="{596A9E26-6BD3-4250-A7C3-06ECECD8F271}" sibTransId="{555CA0A0-EEE6-4323-88C5-471CDBF87389}"/>
    <dgm:cxn modelId="{3B4C6EC7-CB71-46FB-A4AA-334D76B8E4A3}" type="presParOf" srcId="{2CD1A97D-D08B-49F8-82A0-39F5EB7C1B60}" destId="{86D49E40-449A-4038-90BC-71B91F6B1D52}" srcOrd="0" destOrd="0" presId="urn:microsoft.com/office/officeart/2005/8/layout/default"/>
    <dgm:cxn modelId="{A138DBA7-F592-4032-8238-A3BC89B69C47}" type="presParOf" srcId="{2CD1A97D-D08B-49F8-82A0-39F5EB7C1B60}" destId="{BA9A5768-71B1-4241-91CD-1B205C7DDF58}" srcOrd="1" destOrd="0" presId="urn:microsoft.com/office/officeart/2005/8/layout/default"/>
    <dgm:cxn modelId="{5B2814DA-A790-4F84-B48B-6B4E1740312E}" type="presParOf" srcId="{2CD1A97D-D08B-49F8-82A0-39F5EB7C1B60}" destId="{1EAF253E-267B-4AD0-9DCA-5F7452E2D657}" srcOrd="2" destOrd="0" presId="urn:microsoft.com/office/officeart/2005/8/layout/default"/>
    <dgm:cxn modelId="{05FCDC49-1396-4252-B5A5-17FD6FEDEB72}" type="presParOf" srcId="{2CD1A97D-D08B-49F8-82A0-39F5EB7C1B60}" destId="{7E990750-D990-4159-90B6-47C2570CC441}" srcOrd="3" destOrd="0" presId="urn:microsoft.com/office/officeart/2005/8/layout/default"/>
    <dgm:cxn modelId="{6A5F5B83-2ABB-415E-B38D-BB0A96C0E2C4}" type="presParOf" srcId="{2CD1A97D-D08B-49F8-82A0-39F5EB7C1B60}" destId="{725067A9-B06D-482C-9E88-39C0D5DD46D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4A2A7-78D3-4E88-9E03-A7B56B2EDE7B}" type="doc">
      <dgm:prSet loTypeId="urn:microsoft.com/office/officeart/2008/layout/VerticalCurvedList" loCatId="list" qsTypeId="urn:microsoft.com/office/officeart/2005/8/quickstyle/3d7" qsCatId="3D" csTypeId="urn:microsoft.com/office/officeart/2005/8/colors/colorful5" csCatId="colorful" phldr="1"/>
      <dgm:spPr/>
    </dgm:pt>
    <dgm:pt modelId="{F3354EA5-FDBD-4735-B377-1FC083CFE4CA}">
      <dgm:prSet phldrT="[Text]"/>
      <dgm:spPr/>
      <dgm:t>
        <a:bodyPr/>
        <a:lstStyle/>
        <a:p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mengabdi kepada negara dan rakyat </a:t>
          </a:r>
          <a:r>
            <a:rPr lang="en-US" b="0" spc="1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I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n</a:t>
          </a:r>
          <a:r>
            <a:rPr lang="en-US" b="0" spc="-1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d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onesia;</a:t>
          </a:r>
          <a:endParaRPr lang="en-US" b="0"/>
        </a:p>
      </dgm:t>
    </dgm:pt>
    <dgm:pt modelId="{AA8180CE-2BA4-4C65-B103-A05D1FCE371E}" type="parTrans" cxnId="{84C10B56-A465-4EAC-92B4-B41E6D54E34B}">
      <dgm:prSet/>
      <dgm:spPr/>
      <dgm:t>
        <a:bodyPr/>
        <a:lstStyle/>
        <a:p>
          <a:endParaRPr lang="en-US" b="0"/>
        </a:p>
      </dgm:t>
    </dgm:pt>
    <dgm:pt modelId="{7122D1A1-1321-4CDA-9B8B-5A6AA96AD979}" type="sibTrans" cxnId="{84C10B56-A465-4EAC-92B4-B41E6D54E34B}">
      <dgm:prSet/>
      <dgm:spPr/>
      <dgm:t>
        <a:bodyPr/>
        <a:lstStyle/>
        <a:p>
          <a:endParaRPr lang="en-US" b="0"/>
        </a:p>
      </dgm:t>
    </dgm:pt>
    <dgm:pt modelId="{841FF639-9434-430D-BC6F-8C3A5EBF2AA2}">
      <dgm:prSet/>
      <dgm:spPr/>
      <dgm:t>
        <a:bodyPr/>
        <a:lstStyle/>
        <a:p>
          <a:r>
            <a:rPr lang="en-US" b="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menjalankan</a:t>
          </a:r>
          <a:r>
            <a:rPr lang="en-US" b="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tugas</a:t>
          </a:r>
          <a:r>
            <a:rPr lang="en-US" b="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secara</a:t>
          </a:r>
          <a:r>
            <a:rPr lang="en-US" b="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profesional</a:t>
          </a:r>
          <a:r>
            <a:rPr lang="en-US" b="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dan</a:t>
          </a:r>
          <a:r>
            <a:rPr lang="en-US" b="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tidak</a:t>
          </a:r>
          <a:r>
            <a:rPr lang="en-US" b="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berpihak</a:t>
          </a:r>
          <a:r>
            <a:rPr lang="en-US" b="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;</a:t>
          </a:r>
          <a:endParaRPr lang="id-ID" b="0" dirty="0">
            <a:latin typeface="Nexa Bold" panose="02000000000000000000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A19D9-D718-44D3-B567-D261ED393EA5}" type="parTrans" cxnId="{0BD69F24-75BA-4859-A9B1-CA93C78C27E8}">
      <dgm:prSet/>
      <dgm:spPr/>
      <dgm:t>
        <a:bodyPr/>
        <a:lstStyle/>
        <a:p>
          <a:endParaRPr lang="en-US" b="0"/>
        </a:p>
      </dgm:t>
    </dgm:pt>
    <dgm:pt modelId="{28CED988-7C3A-47FE-99BC-0D2254577D27}" type="sibTrans" cxnId="{0BD69F24-75BA-4859-A9B1-CA93C78C27E8}">
      <dgm:prSet/>
      <dgm:spPr/>
      <dgm:t>
        <a:bodyPr/>
        <a:lstStyle/>
        <a:p>
          <a:endParaRPr lang="en-US" b="0"/>
        </a:p>
      </dgm:t>
    </dgm:pt>
    <dgm:pt modelId="{E94B1A5E-31B3-458F-8EF4-35C6C406897B}">
      <dgm:prSet/>
      <dgm:spPr/>
      <dgm:t>
        <a:bodyPr/>
        <a:lstStyle/>
        <a:p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Memberikan</a:t>
          </a:r>
          <a:r>
            <a:rPr lang="id-ID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layanan</a:t>
          </a:r>
          <a:r>
            <a:rPr lang="id-ID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kepada</a:t>
          </a:r>
          <a:r>
            <a:rPr lang="id-ID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publik </a:t>
          </a:r>
          <a:r>
            <a:rPr lang="en-US" b="0" spc="95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secara </a:t>
          </a:r>
          <a:r>
            <a:rPr lang="en-US" b="0" spc="95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jujur, tanggap, cepat, tepat, akurat, berdaya </a:t>
          </a:r>
          <a:r>
            <a:rPr lang="en-US" b="0" spc="-1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g</a:t>
          </a:r>
          <a:r>
            <a:rPr lang="en-US" b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una, berhasil guna, dan santun;</a:t>
          </a:r>
          <a:endParaRPr lang="id-ID" b="0" dirty="0">
            <a:latin typeface="Nexa Bold" panose="02000000000000000000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459B6-99A7-456D-91E8-9E4C533B7896}" type="parTrans" cxnId="{F99B61B5-39FF-4BFA-8B66-21209E482F72}">
      <dgm:prSet/>
      <dgm:spPr/>
      <dgm:t>
        <a:bodyPr/>
        <a:lstStyle/>
        <a:p>
          <a:endParaRPr lang="en-US" b="0"/>
        </a:p>
      </dgm:t>
    </dgm:pt>
    <dgm:pt modelId="{3C8953B8-0F46-49B6-93DA-7B32A71F0350}" type="sibTrans" cxnId="{F99B61B5-39FF-4BFA-8B66-21209E482F72}">
      <dgm:prSet/>
      <dgm:spPr/>
      <dgm:t>
        <a:bodyPr/>
        <a:lstStyle/>
        <a:p>
          <a:endParaRPr lang="en-US" b="0"/>
        </a:p>
      </dgm:t>
    </dgm:pt>
    <dgm:pt modelId="{55EAF14B-729B-4F8D-B9B3-CDC84E0E974D}" type="pres">
      <dgm:prSet presAssocID="{F364A2A7-78D3-4E88-9E03-A7B56B2EDE7B}" presName="Name0" presStyleCnt="0">
        <dgm:presLayoutVars>
          <dgm:chMax val="7"/>
          <dgm:chPref val="7"/>
          <dgm:dir/>
        </dgm:presLayoutVars>
      </dgm:prSet>
      <dgm:spPr/>
    </dgm:pt>
    <dgm:pt modelId="{FF7A9B87-D250-4822-8E3F-A86445FA5D61}" type="pres">
      <dgm:prSet presAssocID="{F364A2A7-78D3-4E88-9E03-A7B56B2EDE7B}" presName="Name1" presStyleCnt="0"/>
      <dgm:spPr/>
    </dgm:pt>
    <dgm:pt modelId="{01902BE5-489E-4E6E-A480-7D66BF2736B6}" type="pres">
      <dgm:prSet presAssocID="{F364A2A7-78D3-4E88-9E03-A7B56B2EDE7B}" presName="cycle" presStyleCnt="0"/>
      <dgm:spPr/>
    </dgm:pt>
    <dgm:pt modelId="{C59399E9-8C78-46E5-A75A-7B294E0BBDDB}" type="pres">
      <dgm:prSet presAssocID="{F364A2A7-78D3-4E88-9E03-A7B56B2EDE7B}" presName="srcNode" presStyleLbl="node1" presStyleIdx="0" presStyleCnt="3"/>
      <dgm:spPr/>
    </dgm:pt>
    <dgm:pt modelId="{BD3CDB71-8D86-4D30-9BD2-5162DB0A8E2E}" type="pres">
      <dgm:prSet presAssocID="{F364A2A7-78D3-4E88-9E03-A7B56B2EDE7B}" presName="conn" presStyleLbl="parChTrans1D2" presStyleIdx="0" presStyleCnt="1"/>
      <dgm:spPr/>
      <dgm:t>
        <a:bodyPr/>
        <a:lstStyle/>
        <a:p>
          <a:endParaRPr lang="id-ID"/>
        </a:p>
      </dgm:t>
    </dgm:pt>
    <dgm:pt modelId="{13BDBD1B-7083-4296-A49D-B7FDA9E28CC9}" type="pres">
      <dgm:prSet presAssocID="{F364A2A7-78D3-4E88-9E03-A7B56B2EDE7B}" presName="extraNode" presStyleLbl="node1" presStyleIdx="0" presStyleCnt="3"/>
      <dgm:spPr/>
    </dgm:pt>
    <dgm:pt modelId="{94FFE9F6-376B-492D-BB16-AD92C3BBD2B9}" type="pres">
      <dgm:prSet presAssocID="{F364A2A7-78D3-4E88-9E03-A7B56B2EDE7B}" presName="dstNode" presStyleLbl="node1" presStyleIdx="0" presStyleCnt="3"/>
      <dgm:spPr/>
    </dgm:pt>
    <dgm:pt modelId="{764C0363-5AFD-486A-AED1-574C4BD9C4D3}" type="pres">
      <dgm:prSet presAssocID="{F3354EA5-FDBD-4735-B377-1FC083CFE4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7F85E8-CE7E-4950-A6C8-2F8530FB6F87}" type="pres">
      <dgm:prSet presAssocID="{F3354EA5-FDBD-4735-B377-1FC083CFE4CA}" presName="accent_1" presStyleCnt="0"/>
      <dgm:spPr/>
    </dgm:pt>
    <dgm:pt modelId="{F4F00230-9F1C-4D70-8330-10840B721CEE}" type="pres">
      <dgm:prSet presAssocID="{F3354EA5-FDBD-4735-B377-1FC083CFE4CA}" presName="accentRepeatNode" presStyleLbl="solidFgAcc1" presStyleIdx="0" presStyleCnt="3"/>
      <dgm:spPr/>
    </dgm:pt>
    <dgm:pt modelId="{DDE12BA7-4D95-4F3E-91F9-16EB25824E23}" type="pres">
      <dgm:prSet presAssocID="{841FF639-9434-430D-BC6F-8C3A5EBF2A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BB4D39-2458-4B3E-AD22-5EB63F54E409}" type="pres">
      <dgm:prSet presAssocID="{841FF639-9434-430D-BC6F-8C3A5EBF2AA2}" presName="accent_2" presStyleCnt="0"/>
      <dgm:spPr/>
    </dgm:pt>
    <dgm:pt modelId="{7B753EA9-ED6B-425B-B2CB-D34640C2D7AA}" type="pres">
      <dgm:prSet presAssocID="{841FF639-9434-430D-BC6F-8C3A5EBF2AA2}" presName="accentRepeatNode" presStyleLbl="solidFgAcc1" presStyleIdx="1" presStyleCnt="3"/>
      <dgm:spPr/>
    </dgm:pt>
    <dgm:pt modelId="{D8C22E1B-86C0-45E8-B9E7-37E921765BED}" type="pres">
      <dgm:prSet presAssocID="{E94B1A5E-31B3-458F-8EF4-35C6C40689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FA4A84-4D7E-47DA-9E7C-154F2D75129A}" type="pres">
      <dgm:prSet presAssocID="{E94B1A5E-31B3-458F-8EF4-35C6C406897B}" presName="accent_3" presStyleCnt="0"/>
      <dgm:spPr/>
    </dgm:pt>
    <dgm:pt modelId="{E8962789-D015-4002-9788-26FD5876AD2B}" type="pres">
      <dgm:prSet presAssocID="{E94B1A5E-31B3-458F-8EF4-35C6C406897B}" presName="accentRepeatNode" presStyleLbl="solidFgAcc1" presStyleIdx="2" presStyleCnt="3"/>
      <dgm:spPr/>
    </dgm:pt>
  </dgm:ptLst>
  <dgm:cxnLst>
    <dgm:cxn modelId="{B898DE9C-036E-4E66-9527-C5C40972C95E}" type="presOf" srcId="{F3354EA5-FDBD-4735-B377-1FC083CFE4CA}" destId="{764C0363-5AFD-486A-AED1-574C4BD9C4D3}" srcOrd="0" destOrd="0" presId="urn:microsoft.com/office/officeart/2008/layout/VerticalCurvedList"/>
    <dgm:cxn modelId="{0BD69F24-75BA-4859-A9B1-CA93C78C27E8}" srcId="{F364A2A7-78D3-4E88-9E03-A7B56B2EDE7B}" destId="{841FF639-9434-430D-BC6F-8C3A5EBF2AA2}" srcOrd="1" destOrd="0" parTransId="{D9FA19D9-D718-44D3-B567-D261ED393EA5}" sibTransId="{28CED988-7C3A-47FE-99BC-0D2254577D27}"/>
    <dgm:cxn modelId="{E5B717D7-1144-472A-BF41-F5DB962C0468}" type="presOf" srcId="{E94B1A5E-31B3-458F-8EF4-35C6C406897B}" destId="{D8C22E1B-86C0-45E8-B9E7-37E921765BED}" srcOrd="0" destOrd="0" presId="urn:microsoft.com/office/officeart/2008/layout/VerticalCurvedList"/>
    <dgm:cxn modelId="{81616F1A-47F2-45A8-990D-45A5A3CEB9A4}" type="presOf" srcId="{841FF639-9434-430D-BC6F-8C3A5EBF2AA2}" destId="{DDE12BA7-4D95-4F3E-91F9-16EB25824E23}" srcOrd="0" destOrd="0" presId="urn:microsoft.com/office/officeart/2008/layout/VerticalCurvedList"/>
    <dgm:cxn modelId="{7B4E5609-18AD-4995-B3EB-C1C3425EFD34}" type="presOf" srcId="{7122D1A1-1321-4CDA-9B8B-5A6AA96AD979}" destId="{BD3CDB71-8D86-4D30-9BD2-5162DB0A8E2E}" srcOrd="0" destOrd="0" presId="urn:microsoft.com/office/officeart/2008/layout/VerticalCurvedList"/>
    <dgm:cxn modelId="{F99B61B5-39FF-4BFA-8B66-21209E482F72}" srcId="{F364A2A7-78D3-4E88-9E03-A7B56B2EDE7B}" destId="{E94B1A5E-31B3-458F-8EF4-35C6C406897B}" srcOrd="2" destOrd="0" parTransId="{4FA459B6-99A7-456D-91E8-9E4C533B7896}" sibTransId="{3C8953B8-0F46-49B6-93DA-7B32A71F0350}"/>
    <dgm:cxn modelId="{84C10B56-A465-4EAC-92B4-B41E6D54E34B}" srcId="{F364A2A7-78D3-4E88-9E03-A7B56B2EDE7B}" destId="{F3354EA5-FDBD-4735-B377-1FC083CFE4CA}" srcOrd="0" destOrd="0" parTransId="{AA8180CE-2BA4-4C65-B103-A05D1FCE371E}" sibTransId="{7122D1A1-1321-4CDA-9B8B-5A6AA96AD979}"/>
    <dgm:cxn modelId="{F7F237AA-05DA-44B2-929B-D3CB55C2A54A}" type="presOf" srcId="{F364A2A7-78D3-4E88-9E03-A7B56B2EDE7B}" destId="{55EAF14B-729B-4F8D-B9B3-CDC84E0E974D}" srcOrd="0" destOrd="0" presId="urn:microsoft.com/office/officeart/2008/layout/VerticalCurvedList"/>
    <dgm:cxn modelId="{05EE6766-A3B5-4516-B451-5C36EC3013BF}" type="presParOf" srcId="{55EAF14B-729B-4F8D-B9B3-CDC84E0E974D}" destId="{FF7A9B87-D250-4822-8E3F-A86445FA5D61}" srcOrd="0" destOrd="0" presId="urn:microsoft.com/office/officeart/2008/layout/VerticalCurvedList"/>
    <dgm:cxn modelId="{07060FA2-ED00-46DA-B573-97C02163CBED}" type="presParOf" srcId="{FF7A9B87-D250-4822-8E3F-A86445FA5D61}" destId="{01902BE5-489E-4E6E-A480-7D66BF2736B6}" srcOrd="0" destOrd="0" presId="urn:microsoft.com/office/officeart/2008/layout/VerticalCurvedList"/>
    <dgm:cxn modelId="{3E830640-8604-445B-B411-F9936B9BC1BD}" type="presParOf" srcId="{01902BE5-489E-4E6E-A480-7D66BF2736B6}" destId="{C59399E9-8C78-46E5-A75A-7B294E0BBDDB}" srcOrd="0" destOrd="0" presId="urn:microsoft.com/office/officeart/2008/layout/VerticalCurvedList"/>
    <dgm:cxn modelId="{564CBCCD-6DFA-4C0B-B669-8A2F3091FC58}" type="presParOf" srcId="{01902BE5-489E-4E6E-A480-7D66BF2736B6}" destId="{BD3CDB71-8D86-4D30-9BD2-5162DB0A8E2E}" srcOrd="1" destOrd="0" presId="urn:microsoft.com/office/officeart/2008/layout/VerticalCurvedList"/>
    <dgm:cxn modelId="{0CCBA617-EFB4-47C4-BF39-EC2D795A3490}" type="presParOf" srcId="{01902BE5-489E-4E6E-A480-7D66BF2736B6}" destId="{13BDBD1B-7083-4296-A49D-B7FDA9E28CC9}" srcOrd="2" destOrd="0" presId="urn:microsoft.com/office/officeart/2008/layout/VerticalCurvedList"/>
    <dgm:cxn modelId="{7E4FE278-057B-4C9C-8D07-AAF6BF121DA2}" type="presParOf" srcId="{01902BE5-489E-4E6E-A480-7D66BF2736B6}" destId="{94FFE9F6-376B-492D-BB16-AD92C3BBD2B9}" srcOrd="3" destOrd="0" presId="urn:microsoft.com/office/officeart/2008/layout/VerticalCurvedList"/>
    <dgm:cxn modelId="{5BCA1CAD-E120-4CE0-B44F-F65E6BCBF9DE}" type="presParOf" srcId="{FF7A9B87-D250-4822-8E3F-A86445FA5D61}" destId="{764C0363-5AFD-486A-AED1-574C4BD9C4D3}" srcOrd="1" destOrd="0" presId="urn:microsoft.com/office/officeart/2008/layout/VerticalCurvedList"/>
    <dgm:cxn modelId="{7E655AD5-AA5A-45A9-A83A-C77ACE4D6731}" type="presParOf" srcId="{FF7A9B87-D250-4822-8E3F-A86445FA5D61}" destId="{887F85E8-CE7E-4950-A6C8-2F8530FB6F87}" srcOrd="2" destOrd="0" presId="urn:microsoft.com/office/officeart/2008/layout/VerticalCurvedList"/>
    <dgm:cxn modelId="{AD5E9E61-378B-44C2-A14F-797D1FA39705}" type="presParOf" srcId="{887F85E8-CE7E-4950-A6C8-2F8530FB6F87}" destId="{F4F00230-9F1C-4D70-8330-10840B721CEE}" srcOrd="0" destOrd="0" presId="urn:microsoft.com/office/officeart/2008/layout/VerticalCurvedList"/>
    <dgm:cxn modelId="{CEFA7360-DDDC-446B-AFA1-B8538CBFF8C1}" type="presParOf" srcId="{FF7A9B87-D250-4822-8E3F-A86445FA5D61}" destId="{DDE12BA7-4D95-4F3E-91F9-16EB25824E23}" srcOrd="3" destOrd="0" presId="urn:microsoft.com/office/officeart/2008/layout/VerticalCurvedList"/>
    <dgm:cxn modelId="{7A414F16-2D00-4DBB-92FB-976C2BEBD516}" type="presParOf" srcId="{FF7A9B87-D250-4822-8E3F-A86445FA5D61}" destId="{BABB4D39-2458-4B3E-AD22-5EB63F54E409}" srcOrd="4" destOrd="0" presId="urn:microsoft.com/office/officeart/2008/layout/VerticalCurvedList"/>
    <dgm:cxn modelId="{AE76E730-81E3-4C01-9590-5750AC0CD4CF}" type="presParOf" srcId="{BABB4D39-2458-4B3E-AD22-5EB63F54E409}" destId="{7B753EA9-ED6B-425B-B2CB-D34640C2D7AA}" srcOrd="0" destOrd="0" presId="urn:microsoft.com/office/officeart/2008/layout/VerticalCurvedList"/>
    <dgm:cxn modelId="{6D3D847D-E234-48BC-A6C9-4A0318EE1C73}" type="presParOf" srcId="{FF7A9B87-D250-4822-8E3F-A86445FA5D61}" destId="{D8C22E1B-86C0-45E8-B9E7-37E921765BED}" srcOrd="5" destOrd="0" presId="urn:microsoft.com/office/officeart/2008/layout/VerticalCurvedList"/>
    <dgm:cxn modelId="{89D6299E-1892-45FD-AE55-5E8F33BA50B8}" type="presParOf" srcId="{FF7A9B87-D250-4822-8E3F-A86445FA5D61}" destId="{A0FA4A84-4D7E-47DA-9E7C-154F2D75129A}" srcOrd="6" destOrd="0" presId="urn:microsoft.com/office/officeart/2008/layout/VerticalCurvedList"/>
    <dgm:cxn modelId="{7082F602-AB13-43DC-AA39-28B5BAA2707E}" type="presParOf" srcId="{A0FA4A84-4D7E-47DA-9E7C-154F2D75129A}" destId="{E8962789-D015-4002-9788-26FD5876A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72CBB-FF1D-4562-84A1-00F45CE6FB7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651E2C7-BF68-4CD6-B8B0-52223AE2B979}">
      <dgm:prSet phldrT="[Text]"/>
      <dgm:spPr/>
      <dgm:t>
        <a:bodyPr/>
        <a:lstStyle/>
        <a:p>
          <a:r>
            <a:rPr lang="id-ID" dirty="0" smtClean="0"/>
            <a:t>INOVASI</a:t>
          </a:r>
          <a:endParaRPr lang="id-ID" dirty="0"/>
        </a:p>
      </dgm:t>
    </dgm:pt>
    <dgm:pt modelId="{E4C6E335-4790-498C-8657-32D01579384B}" type="parTrans" cxnId="{B18C1A11-BD29-4B5C-B232-24B1F930911A}">
      <dgm:prSet/>
      <dgm:spPr/>
      <dgm:t>
        <a:bodyPr/>
        <a:lstStyle/>
        <a:p>
          <a:endParaRPr lang="id-ID"/>
        </a:p>
      </dgm:t>
    </dgm:pt>
    <dgm:pt modelId="{ABB3C89F-6F2D-4B53-8457-A14F7D47A956}" type="sibTrans" cxnId="{B18C1A11-BD29-4B5C-B232-24B1F930911A}">
      <dgm:prSet/>
      <dgm:spPr/>
      <dgm:t>
        <a:bodyPr/>
        <a:lstStyle/>
        <a:p>
          <a:endParaRPr lang="id-ID"/>
        </a:p>
      </dgm:t>
    </dgm:pt>
    <dgm:pt modelId="{33ED2333-6560-4943-B02B-9B3FE6BF8BBB}">
      <dgm:prSet phldrT="[Text]"/>
      <dgm:spPr/>
      <dgm:t>
        <a:bodyPr/>
        <a:lstStyle/>
        <a:p>
          <a:r>
            <a:rPr lang="id-ID" dirty="0" smtClean="0"/>
            <a:t>UU No. 3 Tahun 2015</a:t>
          </a:r>
          <a:endParaRPr lang="id-ID" dirty="0"/>
        </a:p>
      </dgm:t>
    </dgm:pt>
    <dgm:pt modelId="{59E05B95-27B0-4A0D-A13A-8F216872C3A4}" type="parTrans" cxnId="{9D6CAB0C-0DCB-4019-BA31-C2DAD019C44B}">
      <dgm:prSet/>
      <dgm:spPr/>
      <dgm:t>
        <a:bodyPr/>
        <a:lstStyle/>
        <a:p>
          <a:endParaRPr lang="id-ID"/>
        </a:p>
      </dgm:t>
    </dgm:pt>
    <dgm:pt modelId="{6D4A7BD9-AB52-4A1A-A3F5-DBEB8996A6C8}" type="sibTrans" cxnId="{9D6CAB0C-0DCB-4019-BA31-C2DAD019C44B}">
      <dgm:prSet/>
      <dgm:spPr/>
      <dgm:t>
        <a:bodyPr/>
        <a:lstStyle/>
        <a:p>
          <a:endParaRPr lang="id-ID"/>
        </a:p>
      </dgm:t>
    </dgm:pt>
    <dgm:pt modelId="{506F5A47-A625-4FE3-B9A7-5EEED3B221A3}">
      <dgm:prSet phldrT="[Text]"/>
      <dgm:spPr/>
      <dgm:t>
        <a:bodyPr/>
        <a:lstStyle/>
        <a:p>
          <a:r>
            <a:rPr lang="id-ID" dirty="0" smtClean="0"/>
            <a:t>Peraturan Kepala BNN</a:t>
          </a:r>
          <a:endParaRPr lang="id-ID" dirty="0"/>
        </a:p>
      </dgm:t>
    </dgm:pt>
    <dgm:pt modelId="{555B3B1C-1D7A-4536-AD15-A07BB4FE5042}" type="parTrans" cxnId="{FE6193C7-6D69-458B-97EF-18E2C33FA6AC}">
      <dgm:prSet/>
      <dgm:spPr/>
      <dgm:t>
        <a:bodyPr/>
        <a:lstStyle/>
        <a:p>
          <a:endParaRPr lang="id-ID"/>
        </a:p>
      </dgm:t>
    </dgm:pt>
    <dgm:pt modelId="{3344A618-993F-4550-AB1C-FFCDBEB9A233}" type="sibTrans" cxnId="{FE6193C7-6D69-458B-97EF-18E2C33FA6AC}">
      <dgm:prSet/>
      <dgm:spPr/>
      <dgm:t>
        <a:bodyPr/>
        <a:lstStyle/>
        <a:p>
          <a:endParaRPr lang="id-ID"/>
        </a:p>
      </dgm:t>
    </dgm:pt>
    <dgm:pt modelId="{C99305F2-A8B6-4A2C-B294-B2693FFC75B5}">
      <dgm:prSet phldrT="[Text]"/>
      <dgm:spPr/>
      <dgm:t>
        <a:bodyPr/>
        <a:lstStyle/>
        <a:p>
          <a:r>
            <a:rPr lang="id-ID" dirty="0" smtClean="0"/>
            <a:t>Peraturan Bersama</a:t>
          </a:r>
          <a:endParaRPr lang="id-ID" dirty="0"/>
        </a:p>
      </dgm:t>
    </dgm:pt>
    <dgm:pt modelId="{F14FEB78-DE00-4211-ADE9-3768E3B0C061}" type="parTrans" cxnId="{1F6F1CB3-B622-4D72-8605-E37528EE8F35}">
      <dgm:prSet/>
      <dgm:spPr/>
      <dgm:t>
        <a:bodyPr/>
        <a:lstStyle/>
        <a:p>
          <a:endParaRPr lang="id-ID"/>
        </a:p>
      </dgm:t>
    </dgm:pt>
    <dgm:pt modelId="{3663D3CE-55A2-4985-A259-ADA7B8460315}" type="sibTrans" cxnId="{1F6F1CB3-B622-4D72-8605-E37528EE8F35}">
      <dgm:prSet/>
      <dgm:spPr/>
      <dgm:t>
        <a:bodyPr/>
        <a:lstStyle/>
        <a:p>
          <a:endParaRPr lang="id-ID"/>
        </a:p>
      </dgm:t>
    </dgm:pt>
    <dgm:pt modelId="{5F64DCCF-5BDD-457A-8939-1F7457AD8649}" type="pres">
      <dgm:prSet presAssocID="{9B772CBB-FF1D-4562-84A1-00F45CE6FB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5B503-4C78-4EC7-BFED-D6C1126FFDD2}" type="pres">
      <dgm:prSet presAssocID="{3651E2C7-BF68-4CD6-B8B0-52223AE2B979}" presName="centerShape" presStyleLbl="node0" presStyleIdx="0" presStyleCnt="1"/>
      <dgm:spPr/>
      <dgm:t>
        <a:bodyPr/>
        <a:lstStyle/>
        <a:p>
          <a:endParaRPr lang="en-US"/>
        </a:p>
      </dgm:t>
    </dgm:pt>
    <dgm:pt modelId="{EF7F966D-B12C-46D1-A8BD-31D14EFCA9D8}" type="pres">
      <dgm:prSet presAssocID="{33ED2333-6560-4943-B02B-9B3FE6BF8B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6A0FE3-F5FF-47A2-B886-AD0E856D35A8}" type="pres">
      <dgm:prSet presAssocID="{33ED2333-6560-4943-B02B-9B3FE6BF8BBB}" presName="dummy" presStyleCnt="0"/>
      <dgm:spPr/>
    </dgm:pt>
    <dgm:pt modelId="{772EB502-787C-4488-A845-8E4688382E1C}" type="pres">
      <dgm:prSet presAssocID="{6D4A7BD9-AB52-4A1A-A3F5-DBEB8996A6C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5475E99-3B38-4B85-9ACF-428D5B4FA918}" type="pres">
      <dgm:prSet presAssocID="{506F5A47-A625-4FE3-B9A7-5EEED3B221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1E503-75EC-418E-A30B-3006EE4C10E4}" type="pres">
      <dgm:prSet presAssocID="{506F5A47-A625-4FE3-B9A7-5EEED3B221A3}" presName="dummy" presStyleCnt="0"/>
      <dgm:spPr/>
    </dgm:pt>
    <dgm:pt modelId="{ABBEDA92-EB7F-452D-B8EC-8778EFA285C7}" type="pres">
      <dgm:prSet presAssocID="{3344A618-993F-4550-AB1C-FFCDBEB9A23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771D56-1390-46C1-97BD-68FA5E0C7514}" type="pres">
      <dgm:prSet presAssocID="{C99305F2-A8B6-4A2C-B294-B2693FFC75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78325-D642-485C-958A-4F4A16D091AD}" type="pres">
      <dgm:prSet presAssocID="{C99305F2-A8B6-4A2C-B294-B2693FFC75B5}" presName="dummy" presStyleCnt="0"/>
      <dgm:spPr/>
    </dgm:pt>
    <dgm:pt modelId="{586A2735-F863-4C39-A3C0-5DDDC04A76C9}" type="pres">
      <dgm:prSet presAssocID="{3663D3CE-55A2-4985-A259-ADA7B8460315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742C2D9-5603-485F-9F3F-0FAE467CCA35}" type="presOf" srcId="{506F5A47-A625-4FE3-B9A7-5EEED3B221A3}" destId="{75475E99-3B38-4B85-9ACF-428D5B4FA918}" srcOrd="0" destOrd="0" presId="urn:microsoft.com/office/officeart/2005/8/layout/radial6"/>
    <dgm:cxn modelId="{9D6CAB0C-0DCB-4019-BA31-C2DAD019C44B}" srcId="{3651E2C7-BF68-4CD6-B8B0-52223AE2B979}" destId="{33ED2333-6560-4943-B02B-9B3FE6BF8BBB}" srcOrd="0" destOrd="0" parTransId="{59E05B95-27B0-4A0D-A13A-8F216872C3A4}" sibTransId="{6D4A7BD9-AB52-4A1A-A3F5-DBEB8996A6C8}"/>
    <dgm:cxn modelId="{179E6FA8-A2BE-4C7D-8DED-981EAA44FA4F}" type="presOf" srcId="{C99305F2-A8B6-4A2C-B294-B2693FFC75B5}" destId="{FA771D56-1390-46C1-97BD-68FA5E0C7514}" srcOrd="0" destOrd="0" presId="urn:microsoft.com/office/officeart/2005/8/layout/radial6"/>
    <dgm:cxn modelId="{0CCCD8C4-AE99-41AA-BCE1-80ED64672EE8}" type="presOf" srcId="{9B772CBB-FF1D-4562-84A1-00F45CE6FB77}" destId="{5F64DCCF-5BDD-457A-8939-1F7457AD8649}" srcOrd="0" destOrd="0" presId="urn:microsoft.com/office/officeart/2005/8/layout/radial6"/>
    <dgm:cxn modelId="{B18C1A11-BD29-4B5C-B232-24B1F930911A}" srcId="{9B772CBB-FF1D-4562-84A1-00F45CE6FB77}" destId="{3651E2C7-BF68-4CD6-B8B0-52223AE2B979}" srcOrd="0" destOrd="0" parTransId="{E4C6E335-4790-498C-8657-32D01579384B}" sibTransId="{ABB3C89F-6F2D-4B53-8457-A14F7D47A956}"/>
    <dgm:cxn modelId="{E5C4414E-6B26-46CE-B5C2-197D00B7D8F3}" type="presOf" srcId="{3663D3CE-55A2-4985-A259-ADA7B8460315}" destId="{586A2735-F863-4C39-A3C0-5DDDC04A76C9}" srcOrd="0" destOrd="0" presId="urn:microsoft.com/office/officeart/2005/8/layout/radial6"/>
    <dgm:cxn modelId="{1F6F1CB3-B622-4D72-8605-E37528EE8F35}" srcId="{3651E2C7-BF68-4CD6-B8B0-52223AE2B979}" destId="{C99305F2-A8B6-4A2C-B294-B2693FFC75B5}" srcOrd="2" destOrd="0" parTransId="{F14FEB78-DE00-4211-ADE9-3768E3B0C061}" sibTransId="{3663D3CE-55A2-4985-A259-ADA7B8460315}"/>
    <dgm:cxn modelId="{0F31653B-EDF4-4CEA-B9F0-F59067FFDF57}" type="presOf" srcId="{6D4A7BD9-AB52-4A1A-A3F5-DBEB8996A6C8}" destId="{772EB502-787C-4488-A845-8E4688382E1C}" srcOrd="0" destOrd="0" presId="urn:microsoft.com/office/officeart/2005/8/layout/radial6"/>
    <dgm:cxn modelId="{FE6193C7-6D69-458B-97EF-18E2C33FA6AC}" srcId="{3651E2C7-BF68-4CD6-B8B0-52223AE2B979}" destId="{506F5A47-A625-4FE3-B9A7-5EEED3B221A3}" srcOrd="1" destOrd="0" parTransId="{555B3B1C-1D7A-4536-AD15-A07BB4FE5042}" sibTransId="{3344A618-993F-4550-AB1C-FFCDBEB9A233}"/>
    <dgm:cxn modelId="{914087A6-6E98-48A0-8FBA-007CA4A5B332}" type="presOf" srcId="{3344A618-993F-4550-AB1C-FFCDBEB9A233}" destId="{ABBEDA92-EB7F-452D-B8EC-8778EFA285C7}" srcOrd="0" destOrd="0" presId="urn:microsoft.com/office/officeart/2005/8/layout/radial6"/>
    <dgm:cxn modelId="{BA65373E-882D-403F-98E5-2D2C8A08A01B}" type="presOf" srcId="{3651E2C7-BF68-4CD6-B8B0-52223AE2B979}" destId="{6415B503-4C78-4EC7-BFED-D6C1126FFDD2}" srcOrd="0" destOrd="0" presId="urn:microsoft.com/office/officeart/2005/8/layout/radial6"/>
    <dgm:cxn modelId="{A94BDD9E-BB5F-4480-A2F3-2553778E6ACC}" type="presOf" srcId="{33ED2333-6560-4943-B02B-9B3FE6BF8BBB}" destId="{EF7F966D-B12C-46D1-A8BD-31D14EFCA9D8}" srcOrd="0" destOrd="0" presId="urn:microsoft.com/office/officeart/2005/8/layout/radial6"/>
    <dgm:cxn modelId="{946C3282-C1DC-477E-9BB6-545CF3832EDE}" type="presParOf" srcId="{5F64DCCF-5BDD-457A-8939-1F7457AD8649}" destId="{6415B503-4C78-4EC7-BFED-D6C1126FFDD2}" srcOrd="0" destOrd="0" presId="urn:microsoft.com/office/officeart/2005/8/layout/radial6"/>
    <dgm:cxn modelId="{39FFD3AE-30E7-472C-9F22-5F78EAD971AC}" type="presParOf" srcId="{5F64DCCF-5BDD-457A-8939-1F7457AD8649}" destId="{EF7F966D-B12C-46D1-A8BD-31D14EFCA9D8}" srcOrd="1" destOrd="0" presId="urn:microsoft.com/office/officeart/2005/8/layout/radial6"/>
    <dgm:cxn modelId="{0140A2CA-DA39-457E-8FC1-18F949D62B6C}" type="presParOf" srcId="{5F64DCCF-5BDD-457A-8939-1F7457AD8649}" destId="{E66A0FE3-F5FF-47A2-B886-AD0E856D35A8}" srcOrd="2" destOrd="0" presId="urn:microsoft.com/office/officeart/2005/8/layout/radial6"/>
    <dgm:cxn modelId="{43201C8B-7543-4C9F-AD51-D323BF00B68E}" type="presParOf" srcId="{5F64DCCF-5BDD-457A-8939-1F7457AD8649}" destId="{772EB502-787C-4488-A845-8E4688382E1C}" srcOrd="3" destOrd="0" presId="urn:microsoft.com/office/officeart/2005/8/layout/radial6"/>
    <dgm:cxn modelId="{CA113782-25E1-42A6-905E-77DF82419AB3}" type="presParOf" srcId="{5F64DCCF-5BDD-457A-8939-1F7457AD8649}" destId="{75475E99-3B38-4B85-9ACF-428D5B4FA918}" srcOrd="4" destOrd="0" presId="urn:microsoft.com/office/officeart/2005/8/layout/radial6"/>
    <dgm:cxn modelId="{697BA550-64EB-40A6-98D6-6E6CFE4D9C34}" type="presParOf" srcId="{5F64DCCF-5BDD-457A-8939-1F7457AD8649}" destId="{BAB1E503-75EC-418E-A30B-3006EE4C10E4}" srcOrd="5" destOrd="0" presId="urn:microsoft.com/office/officeart/2005/8/layout/radial6"/>
    <dgm:cxn modelId="{2B1B6D55-CEA3-431A-BD50-0CA9C3E8B979}" type="presParOf" srcId="{5F64DCCF-5BDD-457A-8939-1F7457AD8649}" destId="{ABBEDA92-EB7F-452D-B8EC-8778EFA285C7}" srcOrd="6" destOrd="0" presId="urn:microsoft.com/office/officeart/2005/8/layout/radial6"/>
    <dgm:cxn modelId="{62DA17DD-0FFB-4BB9-8AC8-62E587DE5627}" type="presParOf" srcId="{5F64DCCF-5BDD-457A-8939-1F7457AD8649}" destId="{FA771D56-1390-46C1-97BD-68FA5E0C7514}" srcOrd="7" destOrd="0" presId="urn:microsoft.com/office/officeart/2005/8/layout/radial6"/>
    <dgm:cxn modelId="{2E963CF6-CB8B-45D7-AF43-FB80DF8C155D}" type="presParOf" srcId="{5F64DCCF-5BDD-457A-8939-1F7457AD8649}" destId="{03378325-D642-485C-958A-4F4A16D091AD}" srcOrd="8" destOrd="0" presId="urn:microsoft.com/office/officeart/2005/8/layout/radial6"/>
    <dgm:cxn modelId="{7446CBEE-5F2C-4E21-87A8-2B46DCD53C85}" type="presParOf" srcId="{5F64DCCF-5BDD-457A-8939-1F7457AD8649}" destId="{586A2735-F863-4C39-A3C0-5DDDC04A76C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50C05-372A-4334-BB86-7AEA88D0AF5C}" type="doc">
      <dgm:prSet loTypeId="urn:microsoft.com/office/officeart/2005/8/layout/default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6F63EC-16BC-4A0A-91C9-05C6A0BF7952}">
      <dgm:prSet phldrT="[Text]"/>
      <dgm:spPr/>
      <dgm:t>
        <a:bodyPr/>
        <a:lstStyle/>
        <a:p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Sentralistik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Desentralisasi</a:t>
          </a:r>
          <a:endParaRPr lang="en-US" dirty="0"/>
        </a:p>
      </dgm:t>
    </dgm:pt>
    <dgm:pt modelId="{EA4CEFD7-C199-4FC4-B322-C4AC501F6B23}" type="parTrans" cxnId="{45A6A254-3B61-4C41-816C-7AD68F47F4A7}">
      <dgm:prSet/>
      <dgm:spPr/>
      <dgm:t>
        <a:bodyPr/>
        <a:lstStyle/>
        <a:p>
          <a:endParaRPr lang="en-US"/>
        </a:p>
      </dgm:t>
    </dgm:pt>
    <dgm:pt modelId="{C475603C-37AA-4AB7-AEFE-FD52B1E6A4A2}" type="sibTrans" cxnId="{45A6A254-3B61-4C41-816C-7AD68F47F4A7}">
      <dgm:prSet/>
      <dgm:spPr/>
      <dgm:t>
        <a:bodyPr/>
        <a:lstStyle/>
        <a:p>
          <a:endParaRPr lang="en-US"/>
        </a:p>
      </dgm:t>
    </dgm:pt>
    <dgm:pt modelId="{6C9391F0-5F67-4894-B876-1FC404AEA4C9}">
      <dgm:prSet/>
      <dgm:spPr/>
      <dgm:t>
        <a:bodyPr/>
        <a:lstStyle/>
        <a:p>
          <a:r>
            <a:rPr lang="en-US" smtClean="0">
              <a:latin typeface="Aharoni" panose="02010803020104030203" pitchFamily="2" charset="-79"/>
              <a:cs typeface="Aharoni" panose="02010803020104030203" pitchFamily="2" charset="-79"/>
            </a:rPr>
            <a:t>Manual/Tradisional Government Ke ICT-based Governance</a:t>
          </a:r>
          <a:endParaRPr lang="en-US" dirty="0" smtClean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1DA89EE-0821-4D10-A7FD-6BFBD016586E}" type="parTrans" cxnId="{160E518F-5A61-4D27-AEC7-616180FDBC1B}">
      <dgm:prSet/>
      <dgm:spPr/>
      <dgm:t>
        <a:bodyPr/>
        <a:lstStyle/>
        <a:p>
          <a:endParaRPr lang="en-US"/>
        </a:p>
      </dgm:t>
    </dgm:pt>
    <dgm:pt modelId="{7038BD73-DDEC-47EC-882F-62E81B0D7E81}" type="sibTrans" cxnId="{160E518F-5A61-4D27-AEC7-616180FDBC1B}">
      <dgm:prSet/>
      <dgm:spPr/>
      <dgm:t>
        <a:bodyPr/>
        <a:lstStyle/>
        <a:p>
          <a:endParaRPr lang="en-US"/>
        </a:p>
      </dgm:t>
    </dgm:pt>
    <dgm:pt modelId="{F1CBE5FA-D54E-4915-8024-47243386DCF8}">
      <dgm:prSet/>
      <dgm:spPr/>
      <dgm:t>
        <a:bodyPr/>
        <a:lstStyle/>
        <a:p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Tertutup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Terbuka (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Transparan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Partisipatif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Akuntabel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)</a:t>
          </a:r>
        </a:p>
      </dgm:t>
    </dgm:pt>
    <dgm:pt modelId="{8E9B42D3-5A12-4F93-B0AF-A9256DE2690B}" type="parTrans" cxnId="{550BB03B-F073-4605-932F-B3F3A11DD827}">
      <dgm:prSet/>
      <dgm:spPr/>
      <dgm:t>
        <a:bodyPr/>
        <a:lstStyle/>
        <a:p>
          <a:endParaRPr lang="en-US"/>
        </a:p>
      </dgm:t>
    </dgm:pt>
    <dgm:pt modelId="{9F8310C3-38F4-429C-A3B5-2319955FB63B}" type="sibTrans" cxnId="{550BB03B-F073-4605-932F-B3F3A11DD827}">
      <dgm:prSet/>
      <dgm:spPr/>
      <dgm:t>
        <a:bodyPr/>
        <a:lstStyle/>
        <a:p>
          <a:endParaRPr lang="en-US"/>
        </a:p>
      </dgm:t>
    </dgm:pt>
    <dgm:pt modelId="{52670568-A7FB-4744-8CB9-5A943F66A6C6}">
      <dgm:prSet/>
      <dgm:spPr/>
      <dgm:t>
        <a:bodyPr/>
        <a:lstStyle/>
        <a:p>
          <a:r>
            <a:rPr lang="en-US" smtClean="0">
              <a:latin typeface="Aharoni" panose="02010803020104030203" pitchFamily="2" charset="-79"/>
              <a:cs typeface="Aharoni" panose="02010803020104030203" pitchFamily="2" charset="-79"/>
            </a:rPr>
            <a:t>Monopoli Pemerintah Ke Pelibatan Masyarakat (Partisipatif)</a:t>
          </a:r>
          <a:endParaRPr lang="en-US" dirty="0" smtClean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7FAC91F-597E-4BC3-80F5-C9321EE820F4}" type="parTrans" cxnId="{C585322C-5494-4828-AD99-83C589CD3542}">
      <dgm:prSet/>
      <dgm:spPr/>
      <dgm:t>
        <a:bodyPr/>
        <a:lstStyle/>
        <a:p>
          <a:endParaRPr lang="en-US"/>
        </a:p>
      </dgm:t>
    </dgm:pt>
    <dgm:pt modelId="{954D74BD-F1A8-4414-AD6F-BB1788FE87BD}" type="sibTrans" cxnId="{C585322C-5494-4828-AD99-83C589CD3542}">
      <dgm:prSet/>
      <dgm:spPr/>
      <dgm:t>
        <a:bodyPr/>
        <a:lstStyle/>
        <a:p>
          <a:endParaRPr lang="en-US"/>
        </a:p>
      </dgm:t>
    </dgm:pt>
    <dgm:pt modelId="{E3CEE9E7-46D7-4058-9E7F-4B304E73910E}">
      <dgm:prSet/>
      <dgm:spPr/>
      <dgm:t>
        <a:bodyPr/>
        <a:lstStyle/>
        <a:p>
          <a:r>
            <a:rPr lang="en-US" smtClean="0">
              <a:latin typeface="Aharoni" panose="02010803020104030203" pitchFamily="2" charset="-79"/>
              <a:cs typeface="Aharoni" panose="02010803020104030203" pitchFamily="2" charset="-79"/>
            </a:rPr>
            <a:t>Masyarakat Yang Tidak Kritis Ke Masyarakat Yang Kritis (Kesadaran Atas Hak2nya)</a:t>
          </a:r>
          <a:endParaRPr lang="en-US" dirty="0" smtClean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EA7C68F-1593-48DE-A41D-255E20A1E7D8}" type="parTrans" cxnId="{68DD7B9F-93D5-49E5-9B66-CF1860406A27}">
      <dgm:prSet/>
      <dgm:spPr/>
      <dgm:t>
        <a:bodyPr/>
        <a:lstStyle/>
        <a:p>
          <a:endParaRPr lang="en-US"/>
        </a:p>
      </dgm:t>
    </dgm:pt>
    <dgm:pt modelId="{E6EF7BEC-9CE0-4E96-BE79-C1882F889A74}" type="sibTrans" cxnId="{68DD7B9F-93D5-49E5-9B66-CF1860406A27}">
      <dgm:prSet/>
      <dgm:spPr/>
      <dgm:t>
        <a:bodyPr/>
        <a:lstStyle/>
        <a:p>
          <a:endParaRPr lang="en-US"/>
        </a:p>
      </dgm:t>
    </dgm:pt>
    <dgm:pt modelId="{7371E0A9-AC7D-40AA-AF96-8C014C681EE5}">
      <dgm:prSet/>
      <dgm:spPr/>
      <dgm:t>
        <a:bodyPr/>
        <a:lstStyle/>
        <a:p>
          <a:r>
            <a:rPr lang="en-US" smtClean="0">
              <a:latin typeface="Aharoni" panose="02010803020104030203" pitchFamily="2" charset="-79"/>
              <a:cs typeface="Aharoni" panose="02010803020104030203" pitchFamily="2" charset="-79"/>
            </a:rPr>
            <a:t>Status Quo Ke PRO Perubahan Bahkan Ke Transformasi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E1EDAC2-FA61-4642-A9F6-2997B4780B81}" type="parTrans" cxnId="{16744C72-7F77-4368-BAF3-302BF4C721A1}">
      <dgm:prSet/>
      <dgm:spPr/>
      <dgm:t>
        <a:bodyPr/>
        <a:lstStyle/>
        <a:p>
          <a:endParaRPr lang="en-US"/>
        </a:p>
      </dgm:t>
    </dgm:pt>
    <dgm:pt modelId="{9F6BC918-62E4-42CC-A2A8-D69EB67B06ED}" type="sibTrans" cxnId="{16744C72-7F77-4368-BAF3-302BF4C721A1}">
      <dgm:prSet/>
      <dgm:spPr/>
      <dgm:t>
        <a:bodyPr/>
        <a:lstStyle/>
        <a:p>
          <a:endParaRPr lang="en-US"/>
        </a:p>
      </dgm:t>
    </dgm:pt>
    <dgm:pt modelId="{D4F92505-6819-44D3-A7C7-1B92CDDDCA1E}">
      <dgm:prSet/>
      <dgm:spPr/>
      <dgm:t>
        <a:bodyPr/>
        <a:lstStyle/>
        <a:p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Sinergitas</a:t>
          </a:r>
          <a:endParaRPr lang="en-US" dirty="0" smtClean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35CD807-110B-4D3B-81C3-225632F65D21}" type="parTrans" cxnId="{756700AD-B276-4CCA-A6AA-4B2DAB703977}">
      <dgm:prSet/>
      <dgm:spPr/>
      <dgm:t>
        <a:bodyPr/>
        <a:lstStyle/>
        <a:p>
          <a:endParaRPr lang="en-US"/>
        </a:p>
      </dgm:t>
    </dgm:pt>
    <dgm:pt modelId="{79AF4B40-ACBA-4380-BA16-8C7D5F149751}" type="sibTrans" cxnId="{756700AD-B276-4CCA-A6AA-4B2DAB703977}">
      <dgm:prSet/>
      <dgm:spPr/>
      <dgm:t>
        <a:bodyPr/>
        <a:lstStyle/>
        <a:p>
          <a:endParaRPr lang="en-US"/>
        </a:p>
      </dgm:t>
    </dgm:pt>
    <dgm:pt modelId="{F7C1EDA7-C72A-40AB-ACAC-198D6F8B460D}">
      <dgm:prSet/>
      <dgm:spPr/>
      <dgm:t>
        <a:bodyPr/>
        <a:lstStyle/>
        <a:p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Budaya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Kerja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Pendekatan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Administratif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Budaya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Kerja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Berorientasi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Kualitas</a:t>
          </a:r>
          <a:endParaRPr lang="en-US" dirty="0" smtClean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E991B22-93A0-43C0-80A7-408241A9DAE2}" type="parTrans" cxnId="{FC122404-F85A-4805-8DE4-F77B5BAF22CD}">
      <dgm:prSet/>
      <dgm:spPr/>
      <dgm:t>
        <a:bodyPr/>
        <a:lstStyle/>
        <a:p>
          <a:endParaRPr lang="en-US"/>
        </a:p>
      </dgm:t>
    </dgm:pt>
    <dgm:pt modelId="{34375E7D-1BE1-4616-87F9-E3DE032D1D9B}" type="sibTrans" cxnId="{FC122404-F85A-4805-8DE4-F77B5BAF22CD}">
      <dgm:prSet/>
      <dgm:spPr/>
      <dgm:t>
        <a:bodyPr/>
        <a:lstStyle/>
        <a:p>
          <a:endParaRPr lang="en-US"/>
        </a:p>
      </dgm:t>
    </dgm:pt>
    <dgm:pt modelId="{B93895F6-E16A-481B-B0FC-BB1ADE90FBD3}" type="pres">
      <dgm:prSet presAssocID="{83E50C05-372A-4334-BB86-7AEA88D0AF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E6A0F10-F5FB-4579-AA28-0FBC529A39E5}" type="pres">
      <dgm:prSet presAssocID="{D46F63EC-16BC-4A0A-91C9-05C6A0BF7952}" presName="node" presStyleLbl="node1" presStyleIdx="0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  <dgm:pt modelId="{0A90634B-4F7A-4D6C-B2ED-AEDACB78926C}" type="pres">
      <dgm:prSet presAssocID="{C475603C-37AA-4AB7-AEFE-FD52B1E6A4A2}" presName="sibTrans" presStyleCnt="0"/>
      <dgm:spPr/>
    </dgm:pt>
    <dgm:pt modelId="{FAA61A9A-A676-4AFC-A5AA-3482CD873EA2}" type="pres">
      <dgm:prSet presAssocID="{6C9391F0-5F67-4894-B876-1FC404AEA4C9}" presName="node" presStyleLbl="node1" presStyleIdx="1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id-ID"/>
        </a:p>
      </dgm:t>
    </dgm:pt>
    <dgm:pt modelId="{CFE1211F-D9D3-4705-AB99-41DC7DB96CBF}" type="pres">
      <dgm:prSet presAssocID="{7038BD73-DDEC-47EC-882F-62E81B0D7E81}" presName="sibTrans" presStyleCnt="0"/>
      <dgm:spPr/>
    </dgm:pt>
    <dgm:pt modelId="{A9908B75-121D-496F-8EB3-159BC2EE1796}" type="pres">
      <dgm:prSet presAssocID="{F1CBE5FA-D54E-4915-8024-47243386DCF8}" presName="node" presStyleLbl="node1" presStyleIdx="2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id-ID"/>
        </a:p>
      </dgm:t>
    </dgm:pt>
    <dgm:pt modelId="{49DDBAC8-F5A2-4569-B0CC-0EAE034B3F45}" type="pres">
      <dgm:prSet presAssocID="{9F8310C3-38F4-429C-A3B5-2319955FB63B}" presName="sibTrans" presStyleCnt="0"/>
      <dgm:spPr/>
    </dgm:pt>
    <dgm:pt modelId="{AF088C6C-9A6A-4F14-9F03-37010DB2FD63}" type="pres">
      <dgm:prSet presAssocID="{D4F92505-6819-44D3-A7C7-1B92CDDDCA1E}" presName="node" presStyleLbl="node1" presStyleIdx="3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  <dgm:pt modelId="{C0F8DB9C-D6FE-4528-BCF1-C10D42EA4851}" type="pres">
      <dgm:prSet presAssocID="{79AF4B40-ACBA-4380-BA16-8C7D5F149751}" presName="sibTrans" presStyleCnt="0"/>
      <dgm:spPr/>
    </dgm:pt>
    <dgm:pt modelId="{2058AC62-6165-45AC-9E83-A8E6C281A4E3}" type="pres">
      <dgm:prSet presAssocID="{F7C1EDA7-C72A-40AB-ACAC-198D6F8B460D}" presName="node" presStyleLbl="node1" presStyleIdx="4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id-ID"/>
        </a:p>
      </dgm:t>
    </dgm:pt>
    <dgm:pt modelId="{3A0864C1-1EC0-45DE-8C00-317CC9AB384B}" type="pres">
      <dgm:prSet presAssocID="{34375E7D-1BE1-4616-87F9-E3DE032D1D9B}" presName="sibTrans" presStyleCnt="0"/>
      <dgm:spPr/>
    </dgm:pt>
    <dgm:pt modelId="{A069D18A-DBEC-40E8-A284-862D89B3643E}" type="pres">
      <dgm:prSet presAssocID="{52670568-A7FB-4744-8CB9-5A943F66A6C6}" presName="node" presStyleLbl="node1" presStyleIdx="5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  <dgm:pt modelId="{D22BBBDE-5F6E-40AD-8D28-E6643D8A4A19}" type="pres">
      <dgm:prSet presAssocID="{954D74BD-F1A8-4414-AD6F-BB1788FE87BD}" presName="sibTrans" presStyleCnt="0"/>
      <dgm:spPr/>
    </dgm:pt>
    <dgm:pt modelId="{3E0ADC8B-EB93-4254-B24F-32BAE36C82DA}" type="pres">
      <dgm:prSet presAssocID="{E3CEE9E7-46D7-4058-9E7F-4B304E73910E}" presName="node" presStyleLbl="node1" presStyleIdx="6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id-ID"/>
        </a:p>
      </dgm:t>
    </dgm:pt>
    <dgm:pt modelId="{67AB36B5-6C6D-4BBC-9363-C0967481FFB6}" type="pres">
      <dgm:prSet presAssocID="{E6EF7BEC-9CE0-4E96-BE79-C1882F889A74}" presName="sibTrans" presStyleCnt="0"/>
      <dgm:spPr/>
    </dgm:pt>
    <dgm:pt modelId="{9E35B50C-5F09-4E6E-AE47-848F2308E22D}" type="pres">
      <dgm:prSet presAssocID="{7371E0A9-AC7D-40AA-AF96-8C014C681EE5}" presName="node" presStyleLbl="node1" presStyleIdx="7" presStyleCnt="8" custScaleX="5476367" custScaleY="547636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</dgm:ptLst>
  <dgm:cxnLst>
    <dgm:cxn modelId="{BF4347C6-9614-4E73-99D4-7B8654F06A12}" type="presOf" srcId="{52670568-A7FB-4744-8CB9-5A943F66A6C6}" destId="{A069D18A-DBEC-40E8-A284-862D89B3643E}" srcOrd="0" destOrd="0" presId="urn:microsoft.com/office/officeart/2005/8/layout/default"/>
    <dgm:cxn modelId="{45A6A254-3B61-4C41-816C-7AD68F47F4A7}" srcId="{83E50C05-372A-4334-BB86-7AEA88D0AF5C}" destId="{D46F63EC-16BC-4A0A-91C9-05C6A0BF7952}" srcOrd="0" destOrd="0" parTransId="{EA4CEFD7-C199-4FC4-B322-C4AC501F6B23}" sibTransId="{C475603C-37AA-4AB7-AEFE-FD52B1E6A4A2}"/>
    <dgm:cxn modelId="{41F027A0-38DD-447C-99AF-FBC70047542D}" type="presOf" srcId="{7371E0A9-AC7D-40AA-AF96-8C014C681EE5}" destId="{9E35B50C-5F09-4E6E-AE47-848F2308E22D}" srcOrd="0" destOrd="0" presId="urn:microsoft.com/office/officeart/2005/8/layout/default"/>
    <dgm:cxn modelId="{68DD7B9F-93D5-49E5-9B66-CF1860406A27}" srcId="{83E50C05-372A-4334-BB86-7AEA88D0AF5C}" destId="{E3CEE9E7-46D7-4058-9E7F-4B304E73910E}" srcOrd="6" destOrd="0" parTransId="{CEA7C68F-1593-48DE-A41D-255E20A1E7D8}" sibTransId="{E6EF7BEC-9CE0-4E96-BE79-C1882F889A74}"/>
    <dgm:cxn modelId="{FC122404-F85A-4805-8DE4-F77B5BAF22CD}" srcId="{83E50C05-372A-4334-BB86-7AEA88D0AF5C}" destId="{F7C1EDA7-C72A-40AB-ACAC-198D6F8B460D}" srcOrd="4" destOrd="0" parTransId="{7E991B22-93A0-43C0-80A7-408241A9DAE2}" sibTransId="{34375E7D-1BE1-4616-87F9-E3DE032D1D9B}"/>
    <dgm:cxn modelId="{80F60137-7F78-45D5-A5F8-F2D71F9524E8}" type="presOf" srcId="{D46F63EC-16BC-4A0A-91C9-05C6A0BF7952}" destId="{BE6A0F10-F5FB-4579-AA28-0FBC529A39E5}" srcOrd="0" destOrd="0" presId="urn:microsoft.com/office/officeart/2005/8/layout/default"/>
    <dgm:cxn modelId="{550BB03B-F073-4605-932F-B3F3A11DD827}" srcId="{83E50C05-372A-4334-BB86-7AEA88D0AF5C}" destId="{F1CBE5FA-D54E-4915-8024-47243386DCF8}" srcOrd="2" destOrd="0" parTransId="{8E9B42D3-5A12-4F93-B0AF-A9256DE2690B}" sibTransId="{9F8310C3-38F4-429C-A3B5-2319955FB63B}"/>
    <dgm:cxn modelId="{C585322C-5494-4828-AD99-83C589CD3542}" srcId="{83E50C05-372A-4334-BB86-7AEA88D0AF5C}" destId="{52670568-A7FB-4744-8CB9-5A943F66A6C6}" srcOrd="5" destOrd="0" parTransId="{D7FAC91F-597E-4BC3-80F5-C9321EE820F4}" sibTransId="{954D74BD-F1A8-4414-AD6F-BB1788FE87BD}"/>
    <dgm:cxn modelId="{C1F14FCB-C4F7-4675-B512-E8DE1FCD4506}" type="presOf" srcId="{83E50C05-372A-4334-BB86-7AEA88D0AF5C}" destId="{B93895F6-E16A-481B-B0FC-BB1ADE90FBD3}" srcOrd="0" destOrd="0" presId="urn:microsoft.com/office/officeart/2005/8/layout/default"/>
    <dgm:cxn modelId="{8C453CAC-53DB-4261-A67F-826E68A8424D}" type="presOf" srcId="{F1CBE5FA-D54E-4915-8024-47243386DCF8}" destId="{A9908B75-121D-496F-8EB3-159BC2EE1796}" srcOrd="0" destOrd="0" presId="urn:microsoft.com/office/officeart/2005/8/layout/default"/>
    <dgm:cxn modelId="{555D0BE2-5726-4BB7-9CDB-3B76FB7BFDA1}" type="presOf" srcId="{D4F92505-6819-44D3-A7C7-1B92CDDDCA1E}" destId="{AF088C6C-9A6A-4F14-9F03-37010DB2FD63}" srcOrd="0" destOrd="0" presId="urn:microsoft.com/office/officeart/2005/8/layout/default"/>
    <dgm:cxn modelId="{160E518F-5A61-4D27-AEC7-616180FDBC1B}" srcId="{83E50C05-372A-4334-BB86-7AEA88D0AF5C}" destId="{6C9391F0-5F67-4894-B876-1FC404AEA4C9}" srcOrd="1" destOrd="0" parTransId="{C1DA89EE-0821-4D10-A7FD-6BFBD016586E}" sibTransId="{7038BD73-DDEC-47EC-882F-62E81B0D7E81}"/>
    <dgm:cxn modelId="{DC02D512-6FB4-44EA-AC3B-529DDD6FB0AD}" type="presOf" srcId="{F7C1EDA7-C72A-40AB-ACAC-198D6F8B460D}" destId="{2058AC62-6165-45AC-9E83-A8E6C281A4E3}" srcOrd="0" destOrd="0" presId="urn:microsoft.com/office/officeart/2005/8/layout/default"/>
    <dgm:cxn modelId="{16744C72-7F77-4368-BAF3-302BF4C721A1}" srcId="{83E50C05-372A-4334-BB86-7AEA88D0AF5C}" destId="{7371E0A9-AC7D-40AA-AF96-8C014C681EE5}" srcOrd="7" destOrd="0" parTransId="{9E1EDAC2-FA61-4642-A9F6-2997B4780B81}" sibTransId="{9F6BC918-62E4-42CC-A2A8-D69EB67B06ED}"/>
    <dgm:cxn modelId="{756700AD-B276-4CCA-A6AA-4B2DAB703977}" srcId="{83E50C05-372A-4334-BB86-7AEA88D0AF5C}" destId="{D4F92505-6819-44D3-A7C7-1B92CDDDCA1E}" srcOrd="3" destOrd="0" parTransId="{135CD807-110B-4D3B-81C3-225632F65D21}" sibTransId="{79AF4B40-ACBA-4380-BA16-8C7D5F149751}"/>
    <dgm:cxn modelId="{FC62BF17-A659-4FCF-84D1-202EF551FDEB}" type="presOf" srcId="{6C9391F0-5F67-4894-B876-1FC404AEA4C9}" destId="{FAA61A9A-A676-4AFC-A5AA-3482CD873EA2}" srcOrd="0" destOrd="0" presId="urn:microsoft.com/office/officeart/2005/8/layout/default"/>
    <dgm:cxn modelId="{9AF74247-4BC5-43BD-A0E9-30327790260F}" type="presOf" srcId="{E3CEE9E7-46D7-4058-9E7F-4B304E73910E}" destId="{3E0ADC8B-EB93-4254-B24F-32BAE36C82DA}" srcOrd="0" destOrd="0" presId="urn:microsoft.com/office/officeart/2005/8/layout/default"/>
    <dgm:cxn modelId="{27F402BA-50BA-4D0B-987F-23B601A13F56}" type="presParOf" srcId="{B93895F6-E16A-481B-B0FC-BB1ADE90FBD3}" destId="{BE6A0F10-F5FB-4579-AA28-0FBC529A39E5}" srcOrd="0" destOrd="0" presId="urn:microsoft.com/office/officeart/2005/8/layout/default"/>
    <dgm:cxn modelId="{A957EBDF-1384-497B-B435-608880EE16FB}" type="presParOf" srcId="{B93895F6-E16A-481B-B0FC-BB1ADE90FBD3}" destId="{0A90634B-4F7A-4D6C-B2ED-AEDACB78926C}" srcOrd="1" destOrd="0" presId="urn:microsoft.com/office/officeart/2005/8/layout/default"/>
    <dgm:cxn modelId="{4800D747-F026-4903-BC26-F4C3198556FF}" type="presParOf" srcId="{B93895F6-E16A-481B-B0FC-BB1ADE90FBD3}" destId="{FAA61A9A-A676-4AFC-A5AA-3482CD873EA2}" srcOrd="2" destOrd="0" presId="urn:microsoft.com/office/officeart/2005/8/layout/default"/>
    <dgm:cxn modelId="{E4011307-DCEB-45D2-A7CD-0A01012940BE}" type="presParOf" srcId="{B93895F6-E16A-481B-B0FC-BB1ADE90FBD3}" destId="{CFE1211F-D9D3-4705-AB99-41DC7DB96CBF}" srcOrd="3" destOrd="0" presId="urn:microsoft.com/office/officeart/2005/8/layout/default"/>
    <dgm:cxn modelId="{34878E4A-30CD-407E-A2CB-702539B06203}" type="presParOf" srcId="{B93895F6-E16A-481B-B0FC-BB1ADE90FBD3}" destId="{A9908B75-121D-496F-8EB3-159BC2EE1796}" srcOrd="4" destOrd="0" presId="urn:microsoft.com/office/officeart/2005/8/layout/default"/>
    <dgm:cxn modelId="{5EBCF846-A844-4A50-9973-C4E887B66C36}" type="presParOf" srcId="{B93895F6-E16A-481B-B0FC-BB1ADE90FBD3}" destId="{49DDBAC8-F5A2-4569-B0CC-0EAE034B3F45}" srcOrd="5" destOrd="0" presId="urn:microsoft.com/office/officeart/2005/8/layout/default"/>
    <dgm:cxn modelId="{AE7D2014-F9D9-433C-8E78-8615FE160F81}" type="presParOf" srcId="{B93895F6-E16A-481B-B0FC-BB1ADE90FBD3}" destId="{AF088C6C-9A6A-4F14-9F03-37010DB2FD63}" srcOrd="6" destOrd="0" presId="urn:microsoft.com/office/officeart/2005/8/layout/default"/>
    <dgm:cxn modelId="{88C21E8D-455B-4DDB-9B32-67C1049C8A2C}" type="presParOf" srcId="{B93895F6-E16A-481B-B0FC-BB1ADE90FBD3}" destId="{C0F8DB9C-D6FE-4528-BCF1-C10D42EA4851}" srcOrd="7" destOrd="0" presId="urn:microsoft.com/office/officeart/2005/8/layout/default"/>
    <dgm:cxn modelId="{3556DEFB-3708-433D-9A79-6E6518A49EA8}" type="presParOf" srcId="{B93895F6-E16A-481B-B0FC-BB1ADE90FBD3}" destId="{2058AC62-6165-45AC-9E83-A8E6C281A4E3}" srcOrd="8" destOrd="0" presId="urn:microsoft.com/office/officeart/2005/8/layout/default"/>
    <dgm:cxn modelId="{56F2842E-78EE-4E70-AAAC-7EEC627F175E}" type="presParOf" srcId="{B93895F6-E16A-481B-B0FC-BB1ADE90FBD3}" destId="{3A0864C1-1EC0-45DE-8C00-317CC9AB384B}" srcOrd="9" destOrd="0" presId="urn:microsoft.com/office/officeart/2005/8/layout/default"/>
    <dgm:cxn modelId="{F8E4D0F5-E4C4-4139-AB64-9CF112ABB6E1}" type="presParOf" srcId="{B93895F6-E16A-481B-B0FC-BB1ADE90FBD3}" destId="{A069D18A-DBEC-40E8-A284-862D89B3643E}" srcOrd="10" destOrd="0" presId="urn:microsoft.com/office/officeart/2005/8/layout/default"/>
    <dgm:cxn modelId="{A9700775-08C6-41AD-A084-654F1C35826B}" type="presParOf" srcId="{B93895F6-E16A-481B-B0FC-BB1ADE90FBD3}" destId="{D22BBBDE-5F6E-40AD-8D28-E6643D8A4A19}" srcOrd="11" destOrd="0" presId="urn:microsoft.com/office/officeart/2005/8/layout/default"/>
    <dgm:cxn modelId="{B0102E2F-DC32-4D34-890A-822BE4AFA78D}" type="presParOf" srcId="{B93895F6-E16A-481B-B0FC-BB1ADE90FBD3}" destId="{3E0ADC8B-EB93-4254-B24F-32BAE36C82DA}" srcOrd="12" destOrd="0" presId="urn:microsoft.com/office/officeart/2005/8/layout/default"/>
    <dgm:cxn modelId="{429C52F1-65E1-45AB-818D-E2414EBB0FA4}" type="presParOf" srcId="{B93895F6-E16A-481B-B0FC-BB1ADE90FBD3}" destId="{67AB36B5-6C6D-4BBC-9363-C0967481FFB6}" srcOrd="13" destOrd="0" presId="urn:microsoft.com/office/officeart/2005/8/layout/default"/>
    <dgm:cxn modelId="{B5DB8671-B89A-4670-93D6-058327741672}" type="presParOf" srcId="{B93895F6-E16A-481B-B0FC-BB1ADE90FBD3}" destId="{9E35B50C-5F09-4E6E-AE47-848F2308E22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BC162D-2EEC-4479-B5B1-48670DCC477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C4DB0C-7229-4E14-AA7B-8ECD01A94C1D}">
      <dgm:prSet phldrT="[Text]"/>
      <dgm:spPr/>
      <dgm:t>
        <a:bodyPr/>
        <a:lstStyle/>
        <a:p>
          <a:r>
            <a:rPr lang="id-ID" dirty="0" smtClean="0"/>
            <a:t>Pelayanan Perijinan Satu Pintu</a:t>
          </a:r>
          <a:endParaRPr lang="id-ID" dirty="0"/>
        </a:p>
      </dgm:t>
    </dgm:pt>
    <dgm:pt modelId="{20C72690-3F6C-498E-9CC1-E828FD287662}" type="parTrans" cxnId="{48952FAE-0446-43CB-AA9A-F7B253D97738}">
      <dgm:prSet/>
      <dgm:spPr/>
      <dgm:t>
        <a:bodyPr/>
        <a:lstStyle/>
        <a:p>
          <a:endParaRPr lang="id-ID"/>
        </a:p>
      </dgm:t>
    </dgm:pt>
    <dgm:pt modelId="{96BEE79B-64B2-4CBB-B150-890EB7882AF4}" type="sibTrans" cxnId="{48952FAE-0446-43CB-AA9A-F7B253D97738}">
      <dgm:prSet/>
      <dgm:spPr/>
      <dgm:t>
        <a:bodyPr/>
        <a:lstStyle/>
        <a:p>
          <a:r>
            <a:rPr lang="id-ID" dirty="0" smtClean="0"/>
            <a:t>One Day Service Layanan Pertanahan</a:t>
          </a:r>
          <a:endParaRPr lang="id-ID" dirty="0"/>
        </a:p>
      </dgm:t>
    </dgm:pt>
    <dgm:pt modelId="{2E8C9FE7-E743-4246-B695-0DA7BF975FEB}">
      <dgm:prSet phldrT="[Text]"/>
      <dgm:spPr/>
      <dgm:t>
        <a:bodyPr/>
        <a:lstStyle/>
        <a:p>
          <a:r>
            <a:rPr lang="id-ID" dirty="0" smtClean="0"/>
            <a:t>Rawat Inap Tanpa Kelas bagi Pasien Gakin</a:t>
          </a:r>
          <a:endParaRPr lang="id-ID" dirty="0"/>
        </a:p>
      </dgm:t>
    </dgm:pt>
    <dgm:pt modelId="{82DBDB06-C2A1-458B-9BF3-C8D152327FFA}" type="parTrans" cxnId="{68E1C2BE-14A5-4857-8895-3C5D5D69EEE7}">
      <dgm:prSet/>
      <dgm:spPr/>
      <dgm:t>
        <a:bodyPr/>
        <a:lstStyle/>
        <a:p>
          <a:endParaRPr lang="id-ID"/>
        </a:p>
      </dgm:t>
    </dgm:pt>
    <dgm:pt modelId="{2DAFB251-3E46-494C-815F-DD9FF59DD97C}" type="sibTrans" cxnId="{68E1C2BE-14A5-4857-8895-3C5D5D69EEE7}">
      <dgm:prSet/>
      <dgm:spPr/>
      <dgm:t>
        <a:bodyPr/>
        <a:lstStyle/>
        <a:p>
          <a:r>
            <a:rPr lang="id-ID" dirty="0" smtClean="0"/>
            <a:t>Program Multiguna Jaminan Kesehatan</a:t>
          </a:r>
          <a:endParaRPr lang="id-ID" dirty="0"/>
        </a:p>
      </dgm:t>
    </dgm:pt>
    <dgm:pt modelId="{0C4C293E-B4AD-4DB7-A955-E8EA76339257}">
      <dgm:prSet phldrT="[Text]"/>
      <dgm:spPr/>
      <dgm:t>
        <a:bodyPr/>
        <a:lstStyle/>
        <a:p>
          <a:r>
            <a:rPr lang="id-ID" dirty="0" smtClean="0"/>
            <a:t>INOVASI PROSES</a:t>
          </a:r>
          <a:endParaRPr lang="id-ID" dirty="0"/>
        </a:p>
      </dgm:t>
    </dgm:pt>
    <dgm:pt modelId="{950003FE-46D5-4916-83A6-B52294E9E396}" type="parTrans" cxnId="{7754B376-8CFE-4605-8A2B-2ACC56BE16D9}">
      <dgm:prSet/>
      <dgm:spPr/>
      <dgm:t>
        <a:bodyPr/>
        <a:lstStyle/>
        <a:p>
          <a:endParaRPr lang="id-ID"/>
        </a:p>
      </dgm:t>
    </dgm:pt>
    <dgm:pt modelId="{20CA40F4-61EF-4972-85FE-1B36956E727C}" type="sibTrans" cxnId="{7754B376-8CFE-4605-8A2B-2ACC56BE16D9}">
      <dgm:prSet/>
      <dgm:spPr/>
      <dgm:t>
        <a:bodyPr/>
        <a:lstStyle/>
        <a:p>
          <a:endParaRPr lang="id-ID"/>
        </a:p>
      </dgm:t>
    </dgm:pt>
    <dgm:pt modelId="{6FDD2023-A3F4-4E55-8B4E-1DFF950487FE}">
      <dgm:prSet phldrT="[Text]"/>
      <dgm:spPr/>
      <dgm:t>
        <a:bodyPr/>
        <a:lstStyle/>
        <a:p>
          <a:r>
            <a:rPr lang="id-ID" dirty="0" smtClean="0"/>
            <a:t>Unit Pelayanan Informasi dan Keluhan (UPIK)</a:t>
          </a:r>
          <a:endParaRPr lang="id-ID" dirty="0"/>
        </a:p>
      </dgm:t>
    </dgm:pt>
    <dgm:pt modelId="{597BC714-7485-4E0D-AC95-2BF4BD3AB954}" type="parTrans" cxnId="{CA4909CF-9052-4D20-BDB9-FAD6BBF0986B}">
      <dgm:prSet/>
      <dgm:spPr/>
      <dgm:t>
        <a:bodyPr/>
        <a:lstStyle/>
        <a:p>
          <a:endParaRPr lang="id-ID"/>
        </a:p>
      </dgm:t>
    </dgm:pt>
    <dgm:pt modelId="{D62A2FDC-CC7F-42C2-AED5-7D328DB64AF1}" type="sibTrans" cxnId="{CA4909CF-9052-4D20-BDB9-FAD6BBF0986B}">
      <dgm:prSet/>
      <dgm:spPr/>
      <dgm:t>
        <a:bodyPr/>
        <a:lstStyle/>
        <a:p>
          <a:r>
            <a:rPr lang="id-ID" dirty="0" smtClean="0"/>
            <a:t>Pelayanan KTP 1 Jam</a:t>
          </a:r>
          <a:endParaRPr lang="id-ID" dirty="0"/>
        </a:p>
      </dgm:t>
    </dgm:pt>
    <dgm:pt modelId="{D7D9934C-D021-411C-B605-4BBD0C9D6F7E}" type="pres">
      <dgm:prSet presAssocID="{23BC162D-2EEC-4479-B5B1-48670DCC477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173744-1842-44E7-AA67-80EC3CBD7382}" type="pres">
      <dgm:prSet presAssocID="{1CC4DB0C-7229-4E14-AA7B-8ECD01A94C1D}" presName="composite" presStyleCnt="0"/>
      <dgm:spPr/>
    </dgm:pt>
    <dgm:pt modelId="{A2F2FE8B-538A-4481-89FD-533733B7C53E}" type="pres">
      <dgm:prSet presAssocID="{1CC4DB0C-7229-4E14-AA7B-8ECD01A94C1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8CF71B-EB32-4188-A3B7-6B102D6BB6CB}" type="pres">
      <dgm:prSet presAssocID="{1CC4DB0C-7229-4E14-AA7B-8ECD01A94C1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4FB064-8CBF-49F6-B6A4-D2EF666A84AA}" type="pres">
      <dgm:prSet presAssocID="{1CC4DB0C-7229-4E14-AA7B-8ECD01A94C1D}" presName="BalanceSpacing" presStyleCnt="0"/>
      <dgm:spPr/>
    </dgm:pt>
    <dgm:pt modelId="{6829AF6D-7277-471A-84AE-FF3861AA08E6}" type="pres">
      <dgm:prSet presAssocID="{1CC4DB0C-7229-4E14-AA7B-8ECD01A94C1D}" presName="BalanceSpacing1" presStyleCnt="0"/>
      <dgm:spPr/>
    </dgm:pt>
    <dgm:pt modelId="{1433D352-B8E0-4D0A-BC45-3773E7D66460}" type="pres">
      <dgm:prSet presAssocID="{96BEE79B-64B2-4CBB-B150-890EB7882AF4}" presName="Accent1Text" presStyleLbl="node1" presStyleIdx="1" presStyleCnt="6"/>
      <dgm:spPr/>
      <dgm:t>
        <a:bodyPr/>
        <a:lstStyle/>
        <a:p>
          <a:endParaRPr lang="id-ID"/>
        </a:p>
      </dgm:t>
    </dgm:pt>
    <dgm:pt modelId="{15245C4D-CAB6-4AB9-BDCC-FE46717B9CF7}" type="pres">
      <dgm:prSet presAssocID="{96BEE79B-64B2-4CBB-B150-890EB7882AF4}" presName="spaceBetweenRectangles" presStyleCnt="0"/>
      <dgm:spPr/>
    </dgm:pt>
    <dgm:pt modelId="{9232EDA6-0668-4C82-9C9B-B2245635416D}" type="pres">
      <dgm:prSet presAssocID="{2E8C9FE7-E743-4246-B695-0DA7BF975FEB}" presName="composite" presStyleCnt="0"/>
      <dgm:spPr/>
    </dgm:pt>
    <dgm:pt modelId="{00026B87-53F6-4F4D-8367-8E5EDD33A452}" type="pres">
      <dgm:prSet presAssocID="{2E8C9FE7-E743-4246-B695-0DA7BF975FE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41333-E7C9-41C7-BA27-4D7993D221CC}" type="pres">
      <dgm:prSet presAssocID="{2E8C9FE7-E743-4246-B695-0DA7BF975FE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71212-FF2D-4B3A-A0F2-0F72786A8274}" type="pres">
      <dgm:prSet presAssocID="{2E8C9FE7-E743-4246-B695-0DA7BF975FEB}" presName="BalanceSpacing" presStyleCnt="0"/>
      <dgm:spPr/>
    </dgm:pt>
    <dgm:pt modelId="{AB9EBC8B-5726-4332-93E8-FF010991D319}" type="pres">
      <dgm:prSet presAssocID="{2E8C9FE7-E743-4246-B695-0DA7BF975FEB}" presName="BalanceSpacing1" presStyleCnt="0"/>
      <dgm:spPr/>
    </dgm:pt>
    <dgm:pt modelId="{06C595BD-C73A-4055-88AD-D79C5F31E0EA}" type="pres">
      <dgm:prSet presAssocID="{2DAFB251-3E46-494C-815F-DD9FF59DD97C}" presName="Accent1Text" presStyleLbl="node1" presStyleIdx="3" presStyleCnt="6"/>
      <dgm:spPr/>
      <dgm:t>
        <a:bodyPr/>
        <a:lstStyle/>
        <a:p>
          <a:endParaRPr lang="id-ID"/>
        </a:p>
      </dgm:t>
    </dgm:pt>
    <dgm:pt modelId="{F26E1F71-E380-470D-B79F-66EC80D03250}" type="pres">
      <dgm:prSet presAssocID="{2DAFB251-3E46-494C-815F-DD9FF59DD97C}" presName="spaceBetweenRectangles" presStyleCnt="0"/>
      <dgm:spPr/>
    </dgm:pt>
    <dgm:pt modelId="{7E925509-78BF-49E7-84CF-D769BF61BD23}" type="pres">
      <dgm:prSet presAssocID="{6FDD2023-A3F4-4E55-8B4E-1DFF950487FE}" presName="composite" presStyleCnt="0"/>
      <dgm:spPr/>
    </dgm:pt>
    <dgm:pt modelId="{ABB0974F-F320-42B4-B452-92D9BDB64A4D}" type="pres">
      <dgm:prSet presAssocID="{6FDD2023-A3F4-4E55-8B4E-1DFF950487F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85C373-A077-4531-83EB-AC737DF76623}" type="pres">
      <dgm:prSet presAssocID="{6FDD2023-A3F4-4E55-8B4E-1DFF950487F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F354D3-5A84-474F-860B-15375C829D53}" type="pres">
      <dgm:prSet presAssocID="{6FDD2023-A3F4-4E55-8B4E-1DFF950487FE}" presName="BalanceSpacing" presStyleCnt="0"/>
      <dgm:spPr/>
    </dgm:pt>
    <dgm:pt modelId="{F4E8DDC7-7658-41CA-8905-E2417583F920}" type="pres">
      <dgm:prSet presAssocID="{6FDD2023-A3F4-4E55-8B4E-1DFF950487FE}" presName="BalanceSpacing1" presStyleCnt="0"/>
      <dgm:spPr/>
    </dgm:pt>
    <dgm:pt modelId="{5D761485-413E-4ECB-AB6A-4F28510BA570}" type="pres">
      <dgm:prSet presAssocID="{D62A2FDC-CC7F-42C2-AED5-7D328DB64AF1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25823F4A-C78A-4F7E-8EA6-890DC8E6C17D}" type="presOf" srcId="{2E8C9FE7-E743-4246-B695-0DA7BF975FEB}" destId="{00026B87-53F6-4F4D-8367-8E5EDD33A452}" srcOrd="0" destOrd="0" presId="urn:microsoft.com/office/officeart/2008/layout/AlternatingHexagons"/>
    <dgm:cxn modelId="{B14B1905-053D-41E4-85B2-46BF3B899176}" type="presOf" srcId="{1CC4DB0C-7229-4E14-AA7B-8ECD01A94C1D}" destId="{A2F2FE8B-538A-4481-89FD-533733B7C53E}" srcOrd="0" destOrd="0" presId="urn:microsoft.com/office/officeart/2008/layout/AlternatingHexagons"/>
    <dgm:cxn modelId="{7754B376-8CFE-4605-8A2B-2ACC56BE16D9}" srcId="{2E8C9FE7-E743-4246-B695-0DA7BF975FEB}" destId="{0C4C293E-B4AD-4DB7-A955-E8EA76339257}" srcOrd="0" destOrd="0" parTransId="{950003FE-46D5-4916-83A6-B52294E9E396}" sibTransId="{20CA40F4-61EF-4972-85FE-1B36956E727C}"/>
    <dgm:cxn modelId="{0851C237-BDCE-4B05-9AF1-611EE5FA8840}" type="presOf" srcId="{D62A2FDC-CC7F-42C2-AED5-7D328DB64AF1}" destId="{5D761485-413E-4ECB-AB6A-4F28510BA570}" srcOrd="0" destOrd="0" presId="urn:microsoft.com/office/officeart/2008/layout/AlternatingHexagons"/>
    <dgm:cxn modelId="{48952FAE-0446-43CB-AA9A-F7B253D97738}" srcId="{23BC162D-2EEC-4479-B5B1-48670DCC477D}" destId="{1CC4DB0C-7229-4E14-AA7B-8ECD01A94C1D}" srcOrd="0" destOrd="0" parTransId="{20C72690-3F6C-498E-9CC1-E828FD287662}" sibTransId="{96BEE79B-64B2-4CBB-B150-890EB7882AF4}"/>
    <dgm:cxn modelId="{CA4909CF-9052-4D20-BDB9-FAD6BBF0986B}" srcId="{23BC162D-2EEC-4479-B5B1-48670DCC477D}" destId="{6FDD2023-A3F4-4E55-8B4E-1DFF950487FE}" srcOrd="2" destOrd="0" parTransId="{597BC714-7485-4E0D-AC95-2BF4BD3AB954}" sibTransId="{D62A2FDC-CC7F-42C2-AED5-7D328DB64AF1}"/>
    <dgm:cxn modelId="{4B1B450C-E02C-4E00-B050-C2D96F220585}" type="presOf" srcId="{23BC162D-2EEC-4479-B5B1-48670DCC477D}" destId="{D7D9934C-D021-411C-B605-4BBD0C9D6F7E}" srcOrd="0" destOrd="0" presId="urn:microsoft.com/office/officeart/2008/layout/AlternatingHexagons"/>
    <dgm:cxn modelId="{0C6AC563-2150-46E1-938F-832F9598E21B}" type="presOf" srcId="{6FDD2023-A3F4-4E55-8B4E-1DFF950487FE}" destId="{ABB0974F-F320-42B4-B452-92D9BDB64A4D}" srcOrd="0" destOrd="0" presId="urn:microsoft.com/office/officeart/2008/layout/AlternatingHexagons"/>
    <dgm:cxn modelId="{55DF18D7-1B99-4912-B4EC-0D5CCF46244E}" type="presOf" srcId="{2DAFB251-3E46-494C-815F-DD9FF59DD97C}" destId="{06C595BD-C73A-4055-88AD-D79C5F31E0EA}" srcOrd="0" destOrd="0" presId="urn:microsoft.com/office/officeart/2008/layout/AlternatingHexagons"/>
    <dgm:cxn modelId="{B8321033-B80E-494A-9682-F5801B6E503C}" type="presOf" srcId="{0C4C293E-B4AD-4DB7-A955-E8EA76339257}" destId="{60E41333-E7C9-41C7-BA27-4D7993D221CC}" srcOrd="0" destOrd="0" presId="urn:microsoft.com/office/officeart/2008/layout/AlternatingHexagons"/>
    <dgm:cxn modelId="{68E1C2BE-14A5-4857-8895-3C5D5D69EEE7}" srcId="{23BC162D-2EEC-4479-B5B1-48670DCC477D}" destId="{2E8C9FE7-E743-4246-B695-0DA7BF975FEB}" srcOrd="1" destOrd="0" parTransId="{82DBDB06-C2A1-458B-9BF3-C8D152327FFA}" sibTransId="{2DAFB251-3E46-494C-815F-DD9FF59DD97C}"/>
    <dgm:cxn modelId="{29F86F74-B2A9-462E-81EE-5356335A9E61}" type="presOf" srcId="{96BEE79B-64B2-4CBB-B150-890EB7882AF4}" destId="{1433D352-B8E0-4D0A-BC45-3773E7D66460}" srcOrd="0" destOrd="0" presId="urn:microsoft.com/office/officeart/2008/layout/AlternatingHexagons"/>
    <dgm:cxn modelId="{BDA8C154-F08B-49D4-9FDB-13FB6AAEB9F1}" type="presParOf" srcId="{D7D9934C-D021-411C-B605-4BBD0C9D6F7E}" destId="{50173744-1842-44E7-AA67-80EC3CBD7382}" srcOrd="0" destOrd="0" presId="urn:microsoft.com/office/officeart/2008/layout/AlternatingHexagons"/>
    <dgm:cxn modelId="{A8E07B76-962F-400B-B277-AFCFA806217D}" type="presParOf" srcId="{50173744-1842-44E7-AA67-80EC3CBD7382}" destId="{A2F2FE8B-538A-4481-89FD-533733B7C53E}" srcOrd="0" destOrd="0" presId="urn:microsoft.com/office/officeart/2008/layout/AlternatingHexagons"/>
    <dgm:cxn modelId="{55452FB1-FCFB-4837-A539-EB27081E6467}" type="presParOf" srcId="{50173744-1842-44E7-AA67-80EC3CBD7382}" destId="{E28CF71B-EB32-4188-A3B7-6B102D6BB6CB}" srcOrd="1" destOrd="0" presId="urn:microsoft.com/office/officeart/2008/layout/AlternatingHexagons"/>
    <dgm:cxn modelId="{2FA31EBE-549A-40F5-8F09-6927245F2198}" type="presParOf" srcId="{50173744-1842-44E7-AA67-80EC3CBD7382}" destId="{B54FB064-8CBF-49F6-B6A4-D2EF666A84AA}" srcOrd="2" destOrd="0" presId="urn:microsoft.com/office/officeart/2008/layout/AlternatingHexagons"/>
    <dgm:cxn modelId="{26295CB6-F4A2-40C5-9354-A425FE6FA25E}" type="presParOf" srcId="{50173744-1842-44E7-AA67-80EC3CBD7382}" destId="{6829AF6D-7277-471A-84AE-FF3861AA08E6}" srcOrd="3" destOrd="0" presId="urn:microsoft.com/office/officeart/2008/layout/AlternatingHexagons"/>
    <dgm:cxn modelId="{40534689-A588-44B4-9D28-327C9B0C275D}" type="presParOf" srcId="{50173744-1842-44E7-AA67-80EC3CBD7382}" destId="{1433D352-B8E0-4D0A-BC45-3773E7D66460}" srcOrd="4" destOrd="0" presId="urn:microsoft.com/office/officeart/2008/layout/AlternatingHexagons"/>
    <dgm:cxn modelId="{8C99FADA-D4AD-46E9-918F-5D7878EEF161}" type="presParOf" srcId="{D7D9934C-D021-411C-B605-4BBD0C9D6F7E}" destId="{15245C4D-CAB6-4AB9-BDCC-FE46717B9CF7}" srcOrd="1" destOrd="0" presId="urn:microsoft.com/office/officeart/2008/layout/AlternatingHexagons"/>
    <dgm:cxn modelId="{27E1515D-9A5F-4E76-A3C9-5953E6590C26}" type="presParOf" srcId="{D7D9934C-D021-411C-B605-4BBD0C9D6F7E}" destId="{9232EDA6-0668-4C82-9C9B-B2245635416D}" srcOrd="2" destOrd="0" presId="urn:microsoft.com/office/officeart/2008/layout/AlternatingHexagons"/>
    <dgm:cxn modelId="{A6AEACB3-E785-4DBA-9AFC-D514F3E8B0B2}" type="presParOf" srcId="{9232EDA6-0668-4C82-9C9B-B2245635416D}" destId="{00026B87-53F6-4F4D-8367-8E5EDD33A452}" srcOrd="0" destOrd="0" presId="urn:microsoft.com/office/officeart/2008/layout/AlternatingHexagons"/>
    <dgm:cxn modelId="{8DD8DB58-2B39-4AD6-8477-AAD6916EBC4C}" type="presParOf" srcId="{9232EDA6-0668-4C82-9C9B-B2245635416D}" destId="{60E41333-E7C9-41C7-BA27-4D7993D221CC}" srcOrd="1" destOrd="0" presId="urn:microsoft.com/office/officeart/2008/layout/AlternatingHexagons"/>
    <dgm:cxn modelId="{EE399FFF-D021-49DA-991B-FA263B433C83}" type="presParOf" srcId="{9232EDA6-0668-4C82-9C9B-B2245635416D}" destId="{AE271212-FF2D-4B3A-A0F2-0F72786A8274}" srcOrd="2" destOrd="0" presId="urn:microsoft.com/office/officeart/2008/layout/AlternatingHexagons"/>
    <dgm:cxn modelId="{44C246A6-31CF-4B87-8078-BF6525456C05}" type="presParOf" srcId="{9232EDA6-0668-4C82-9C9B-B2245635416D}" destId="{AB9EBC8B-5726-4332-93E8-FF010991D319}" srcOrd="3" destOrd="0" presId="urn:microsoft.com/office/officeart/2008/layout/AlternatingHexagons"/>
    <dgm:cxn modelId="{A2A95585-774F-49E5-848E-DD3FBC6F8F13}" type="presParOf" srcId="{9232EDA6-0668-4C82-9C9B-B2245635416D}" destId="{06C595BD-C73A-4055-88AD-D79C5F31E0EA}" srcOrd="4" destOrd="0" presId="urn:microsoft.com/office/officeart/2008/layout/AlternatingHexagons"/>
    <dgm:cxn modelId="{684F9FDE-61C6-43D6-BF55-28017E3E18F5}" type="presParOf" srcId="{D7D9934C-D021-411C-B605-4BBD0C9D6F7E}" destId="{F26E1F71-E380-470D-B79F-66EC80D03250}" srcOrd="3" destOrd="0" presId="urn:microsoft.com/office/officeart/2008/layout/AlternatingHexagons"/>
    <dgm:cxn modelId="{21097DE8-67B0-48F0-9E0C-4EB4906CA5E0}" type="presParOf" srcId="{D7D9934C-D021-411C-B605-4BBD0C9D6F7E}" destId="{7E925509-78BF-49E7-84CF-D769BF61BD23}" srcOrd="4" destOrd="0" presId="urn:microsoft.com/office/officeart/2008/layout/AlternatingHexagons"/>
    <dgm:cxn modelId="{3BF308E6-7F2B-4890-B22A-B67A924BC9EE}" type="presParOf" srcId="{7E925509-78BF-49E7-84CF-D769BF61BD23}" destId="{ABB0974F-F320-42B4-B452-92D9BDB64A4D}" srcOrd="0" destOrd="0" presId="urn:microsoft.com/office/officeart/2008/layout/AlternatingHexagons"/>
    <dgm:cxn modelId="{30241163-E16A-482C-8AA4-44C6FF094BCA}" type="presParOf" srcId="{7E925509-78BF-49E7-84CF-D769BF61BD23}" destId="{4385C373-A077-4531-83EB-AC737DF76623}" srcOrd="1" destOrd="0" presId="urn:microsoft.com/office/officeart/2008/layout/AlternatingHexagons"/>
    <dgm:cxn modelId="{F48E1E10-3A4E-44FD-8B20-71E97E27EF4F}" type="presParOf" srcId="{7E925509-78BF-49E7-84CF-D769BF61BD23}" destId="{79F354D3-5A84-474F-860B-15375C829D53}" srcOrd="2" destOrd="0" presId="urn:microsoft.com/office/officeart/2008/layout/AlternatingHexagons"/>
    <dgm:cxn modelId="{EC0DE00A-4AC4-46B0-A447-36C9DB12716D}" type="presParOf" srcId="{7E925509-78BF-49E7-84CF-D769BF61BD23}" destId="{F4E8DDC7-7658-41CA-8905-E2417583F920}" srcOrd="3" destOrd="0" presId="urn:microsoft.com/office/officeart/2008/layout/AlternatingHexagons"/>
    <dgm:cxn modelId="{130E948F-9BDD-4431-800C-75FCBE60B70B}" type="presParOf" srcId="{7E925509-78BF-49E7-84CF-D769BF61BD23}" destId="{5D761485-413E-4ECB-AB6A-4F28510BA57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0E89EC-847C-40F1-8453-99961F22894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A4F44F83-C545-4163-8335-FF3D172E8572}">
      <dgm:prSet phldrT="[Text]"/>
      <dgm:spPr/>
      <dgm:t>
        <a:bodyPr/>
        <a:lstStyle/>
        <a:p>
          <a:r>
            <a:rPr lang="id-ID" dirty="0" smtClean="0"/>
            <a:t>NTMC Polda Metro Jaya</a:t>
          </a:r>
          <a:endParaRPr lang="id-ID" dirty="0"/>
        </a:p>
      </dgm:t>
    </dgm:pt>
    <dgm:pt modelId="{BBB0A70D-A131-4770-88DC-F6067EBA2B54}" type="parTrans" cxnId="{EC2B9C75-9DBA-4CBD-94BD-EE61A3A09EE9}">
      <dgm:prSet/>
      <dgm:spPr/>
      <dgm:t>
        <a:bodyPr/>
        <a:lstStyle/>
        <a:p>
          <a:endParaRPr lang="id-ID"/>
        </a:p>
      </dgm:t>
    </dgm:pt>
    <dgm:pt modelId="{5DB926CD-F14D-4748-BE58-1754E318754A}" type="sibTrans" cxnId="{EC2B9C75-9DBA-4CBD-94BD-EE61A3A09EE9}">
      <dgm:prSet/>
      <dgm:spPr/>
      <dgm:t>
        <a:bodyPr/>
        <a:lstStyle/>
        <a:p>
          <a:r>
            <a:rPr lang="id-ID" dirty="0" smtClean="0"/>
            <a:t>Layanan Jemput Bola Larasita BPN RI</a:t>
          </a:r>
          <a:endParaRPr lang="id-ID" dirty="0"/>
        </a:p>
      </dgm:t>
    </dgm:pt>
    <dgm:pt modelId="{B8CA5EBE-AC08-4840-ACDB-FE2BEFA1BC95}">
      <dgm:prSet phldrT="[Text]" phldr="1"/>
      <dgm:spPr/>
      <dgm:t>
        <a:bodyPr/>
        <a:lstStyle/>
        <a:p>
          <a:endParaRPr lang="id-ID"/>
        </a:p>
      </dgm:t>
    </dgm:pt>
    <dgm:pt modelId="{A61FA4B2-6501-44A6-89CE-C6D94E30030C}" type="parTrans" cxnId="{709A5229-8AEB-486B-9012-84E74D4B4786}">
      <dgm:prSet/>
      <dgm:spPr/>
      <dgm:t>
        <a:bodyPr/>
        <a:lstStyle/>
        <a:p>
          <a:endParaRPr lang="id-ID"/>
        </a:p>
      </dgm:t>
    </dgm:pt>
    <dgm:pt modelId="{EA93744A-AEB8-4FD7-9576-CB4074E48EDD}" type="sibTrans" cxnId="{709A5229-8AEB-486B-9012-84E74D4B4786}">
      <dgm:prSet/>
      <dgm:spPr/>
      <dgm:t>
        <a:bodyPr/>
        <a:lstStyle/>
        <a:p>
          <a:endParaRPr lang="id-ID"/>
        </a:p>
      </dgm:t>
    </dgm:pt>
    <dgm:pt modelId="{604B6A43-D218-4753-811B-358A463E3CB9}">
      <dgm:prSet phldrT="[Text]"/>
      <dgm:spPr/>
      <dgm:t>
        <a:bodyPr/>
        <a:lstStyle/>
        <a:p>
          <a:r>
            <a:rPr lang="id-ID" dirty="0" smtClean="0"/>
            <a:t>Penganggaran Responsif Gender Bidang Pendidikan Kota Baubau</a:t>
          </a:r>
          <a:endParaRPr lang="id-ID" dirty="0"/>
        </a:p>
      </dgm:t>
    </dgm:pt>
    <dgm:pt modelId="{C3A9C782-92CC-43D8-AB6C-B176FC6C2B63}" type="parTrans" cxnId="{60285E1F-B188-43B9-9A02-87AA69A170FB}">
      <dgm:prSet/>
      <dgm:spPr/>
      <dgm:t>
        <a:bodyPr/>
        <a:lstStyle/>
        <a:p>
          <a:endParaRPr lang="id-ID"/>
        </a:p>
      </dgm:t>
    </dgm:pt>
    <dgm:pt modelId="{BBA58EEC-517E-4FDD-8FB6-EF65865B645A}" type="sibTrans" cxnId="{60285E1F-B188-43B9-9A02-87AA69A170FB}">
      <dgm:prSet/>
      <dgm:spPr/>
      <dgm:t>
        <a:bodyPr/>
        <a:lstStyle/>
        <a:p>
          <a:r>
            <a:rPr lang="id-ID" dirty="0" smtClean="0"/>
            <a:t>Penataan PKL Kota Probolinggo</a:t>
          </a:r>
          <a:endParaRPr lang="id-ID" dirty="0"/>
        </a:p>
      </dgm:t>
    </dgm:pt>
    <dgm:pt modelId="{DE708933-3CFA-4293-841A-FABF1C9FC46D}">
      <dgm:prSet phldrT="[Text]" custT="1"/>
      <dgm:spPr/>
      <dgm:t>
        <a:bodyPr/>
        <a:lstStyle/>
        <a:p>
          <a:r>
            <a:rPr lang="id-ID" sz="2400" dirty="0" smtClean="0"/>
            <a:t>INOVASI </a:t>
          </a:r>
          <a:r>
            <a:rPr lang="id-ID" sz="3600" dirty="0" smtClean="0"/>
            <a:t>METODE</a:t>
          </a:r>
          <a:endParaRPr lang="id-ID" sz="2400" dirty="0"/>
        </a:p>
      </dgm:t>
    </dgm:pt>
    <dgm:pt modelId="{1C0012AD-6246-4ED8-87A9-08DE0B81EE3B}" type="parTrans" cxnId="{55EAD8D2-FD52-4328-A31A-F7EBBBDBAF64}">
      <dgm:prSet/>
      <dgm:spPr/>
      <dgm:t>
        <a:bodyPr/>
        <a:lstStyle/>
        <a:p>
          <a:endParaRPr lang="id-ID"/>
        </a:p>
      </dgm:t>
    </dgm:pt>
    <dgm:pt modelId="{4B9EF6F0-2D7B-48CD-B8E2-E7A19EE52788}" type="sibTrans" cxnId="{55EAD8D2-FD52-4328-A31A-F7EBBBDBAF64}">
      <dgm:prSet/>
      <dgm:spPr/>
      <dgm:t>
        <a:bodyPr/>
        <a:lstStyle/>
        <a:p>
          <a:endParaRPr lang="id-ID"/>
        </a:p>
      </dgm:t>
    </dgm:pt>
    <dgm:pt modelId="{E76A9EA2-5F45-4646-B0B8-B0610976F6E0}">
      <dgm:prSet phldrT="[Text]"/>
      <dgm:spPr/>
      <dgm:t>
        <a:bodyPr/>
        <a:lstStyle/>
        <a:p>
          <a:r>
            <a:rPr lang="id-ID" dirty="0" smtClean="0"/>
            <a:t>Penanganan Gelandangan dan Orang Gila dengan Pendekatan Kemanusiaan Kota Surakarta</a:t>
          </a:r>
          <a:endParaRPr lang="id-ID" dirty="0"/>
        </a:p>
      </dgm:t>
    </dgm:pt>
    <dgm:pt modelId="{93B19969-CA2D-48B6-86B8-2985917BC966}" type="parTrans" cxnId="{89EE9F16-1FDE-4379-8855-B28A2C4F0605}">
      <dgm:prSet/>
      <dgm:spPr/>
      <dgm:t>
        <a:bodyPr/>
        <a:lstStyle/>
        <a:p>
          <a:endParaRPr lang="id-ID"/>
        </a:p>
      </dgm:t>
    </dgm:pt>
    <dgm:pt modelId="{5C8CEC97-5C16-45A2-9683-15DB051CA51A}" type="sibTrans" cxnId="{89EE9F16-1FDE-4379-8855-B28A2C4F0605}">
      <dgm:prSet/>
      <dgm:spPr/>
      <dgm:t>
        <a:bodyPr/>
        <a:lstStyle/>
        <a:p>
          <a:r>
            <a:rPr lang="id-ID" dirty="0" smtClean="0"/>
            <a:t>Kawasan Tertib Rokok Kota Padang Panjang</a:t>
          </a:r>
          <a:endParaRPr lang="id-ID" dirty="0"/>
        </a:p>
      </dgm:t>
    </dgm:pt>
    <dgm:pt modelId="{FBDC0D10-E497-47F1-94C9-4BAFDC731B3C}">
      <dgm:prSet phldrT="[Text]" phldr="1"/>
      <dgm:spPr/>
      <dgm:t>
        <a:bodyPr/>
        <a:lstStyle/>
        <a:p>
          <a:endParaRPr lang="id-ID"/>
        </a:p>
      </dgm:t>
    </dgm:pt>
    <dgm:pt modelId="{B7A9F946-BE44-4873-ACCC-729CBB690EA3}" type="parTrans" cxnId="{4911CDBF-81D3-46A3-A4A4-24786F13F9A2}">
      <dgm:prSet/>
      <dgm:spPr/>
      <dgm:t>
        <a:bodyPr/>
        <a:lstStyle/>
        <a:p>
          <a:endParaRPr lang="id-ID"/>
        </a:p>
      </dgm:t>
    </dgm:pt>
    <dgm:pt modelId="{E861B539-37CC-4308-A295-A8795E24CDC5}" type="sibTrans" cxnId="{4911CDBF-81D3-46A3-A4A4-24786F13F9A2}">
      <dgm:prSet/>
      <dgm:spPr/>
      <dgm:t>
        <a:bodyPr/>
        <a:lstStyle/>
        <a:p>
          <a:endParaRPr lang="id-ID"/>
        </a:p>
      </dgm:t>
    </dgm:pt>
    <dgm:pt modelId="{62ECE68B-3D7E-4DAF-A9DA-5F24305D6B6C}" type="pres">
      <dgm:prSet presAssocID="{3F0E89EC-847C-40F1-8453-99961F22894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0E70FC-8DCA-4530-AD61-20B05FABE9F5}" type="pres">
      <dgm:prSet presAssocID="{A4F44F83-C545-4163-8335-FF3D172E8572}" presName="composite" presStyleCnt="0"/>
      <dgm:spPr/>
    </dgm:pt>
    <dgm:pt modelId="{D5F67A71-6A91-4D1C-AEBA-DB0AF266EF74}" type="pres">
      <dgm:prSet presAssocID="{A4F44F83-C545-4163-8335-FF3D172E857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C11DF4-599C-40B8-BFE9-78A9C191126F}" type="pres">
      <dgm:prSet presAssocID="{A4F44F83-C545-4163-8335-FF3D172E857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D11E5-A685-4D39-B0CD-A44CDD9F25CB}" type="pres">
      <dgm:prSet presAssocID="{A4F44F83-C545-4163-8335-FF3D172E8572}" presName="BalanceSpacing" presStyleCnt="0"/>
      <dgm:spPr/>
    </dgm:pt>
    <dgm:pt modelId="{7242B478-B417-4442-A2A1-2FBFEA58BAC0}" type="pres">
      <dgm:prSet presAssocID="{A4F44F83-C545-4163-8335-FF3D172E8572}" presName="BalanceSpacing1" presStyleCnt="0"/>
      <dgm:spPr/>
    </dgm:pt>
    <dgm:pt modelId="{D958F7A6-5C66-4F72-BA01-0A9A57E02A84}" type="pres">
      <dgm:prSet presAssocID="{5DB926CD-F14D-4748-BE58-1754E318754A}" presName="Accent1Text" presStyleLbl="node1" presStyleIdx="1" presStyleCnt="6"/>
      <dgm:spPr/>
      <dgm:t>
        <a:bodyPr/>
        <a:lstStyle/>
        <a:p>
          <a:endParaRPr lang="en-US"/>
        </a:p>
      </dgm:t>
    </dgm:pt>
    <dgm:pt modelId="{366EFA41-9CF5-4323-BFD2-E74F4AF10C2C}" type="pres">
      <dgm:prSet presAssocID="{5DB926CD-F14D-4748-BE58-1754E318754A}" presName="spaceBetweenRectangles" presStyleCnt="0"/>
      <dgm:spPr/>
    </dgm:pt>
    <dgm:pt modelId="{043F05BE-40F3-4EDD-876A-65F71B3AE700}" type="pres">
      <dgm:prSet presAssocID="{604B6A43-D218-4753-811B-358A463E3CB9}" presName="composite" presStyleCnt="0"/>
      <dgm:spPr/>
    </dgm:pt>
    <dgm:pt modelId="{8397EF19-D223-48DD-BF83-99833F0EFDC0}" type="pres">
      <dgm:prSet presAssocID="{604B6A43-D218-4753-811B-358A463E3CB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BF232F-8633-422A-A071-295D7222B96B}" type="pres">
      <dgm:prSet presAssocID="{604B6A43-D218-4753-811B-358A463E3CB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6DFD5-C707-4848-800A-54C7E3616899}" type="pres">
      <dgm:prSet presAssocID="{604B6A43-D218-4753-811B-358A463E3CB9}" presName="BalanceSpacing" presStyleCnt="0"/>
      <dgm:spPr/>
    </dgm:pt>
    <dgm:pt modelId="{A1EDC38E-017A-4262-B965-61DBC548750E}" type="pres">
      <dgm:prSet presAssocID="{604B6A43-D218-4753-811B-358A463E3CB9}" presName="BalanceSpacing1" presStyleCnt="0"/>
      <dgm:spPr/>
    </dgm:pt>
    <dgm:pt modelId="{E64CF283-EF45-4D63-A59B-C8D3F78F4919}" type="pres">
      <dgm:prSet presAssocID="{BBA58EEC-517E-4FDD-8FB6-EF65865B645A}" presName="Accent1Text" presStyleLbl="node1" presStyleIdx="3" presStyleCnt="6"/>
      <dgm:spPr/>
      <dgm:t>
        <a:bodyPr/>
        <a:lstStyle/>
        <a:p>
          <a:endParaRPr lang="id-ID"/>
        </a:p>
      </dgm:t>
    </dgm:pt>
    <dgm:pt modelId="{DF2CF19E-FD76-4B6E-B8C7-A89F4298B52D}" type="pres">
      <dgm:prSet presAssocID="{BBA58EEC-517E-4FDD-8FB6-EF65865B645A}" presName="spaceBetweenRectangles" presStyleCnt="0"/>
      <dgm:spPr/>
    </dgm:pt>
    <dgm:pt modelId="{BEB77DAB-CA40-4267-BA88-E1A798E01F15}" type="pres">
      <dgm:prSet presAssocID="{E76A9EA2-5F45-4646-B0B8-B0610976F6E0}" presName="composite" presStyleCnt="0"/>
      <dgm:spPr/>
    </dgm:pt>
    <dgm:pt modelId="{4C2CBC91-1EDB-489E-A031-04A03979D071}" type="pres">
      <dgm:prSet presAssocID="{E76A9EA2-5F45-4646-B0B8-B0610976F6E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277C9B-E784-410D-A471-FAA8AB5DE5D0}" type="pres">
      <dgm:prSet presAssocID="{E76A9EA2-5F45-4646-B0B8-B0610976F6E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FC231-FF2F-42A5-9BA2-BCCBD58395CA}" type="pres">
      <dgm:prSet presAssocID="{E76A9EA2-5F45-4646-B0B8-B0610976F6E0}" presName="BalanceSpacing" presStyleCnt="0"/>
      <dgm:spPr/>
    </dgm:pt>
    <dgm:pt modelId="{BE4BA042-56B4-4D59-A1FE-682D212359DD}" type="pres">
      <dgm:prSet presAssocID="{E76A9EA2-5F45-4646-B0B8-B0610976F6E0}" presName="BalanceSpacing1" presStyleCnt="0"/>
      <dgm:spPr/>
    </dgm:pt>
    <dgm:pt modelId="{6D441392-EF1B-45D5-96F1-81622976042A}" type="pres">
      <dgm:prSet presAssocID="{5C8CEC97-5C16-45A2-9683-15DB051CA51A}" presName="Accent1Text" presStyleLbl="node1" presStyleIdx="5" presStyleCnt="6"/>
      <dgm:spPr/>
      <dgm:t>
        <a:bodyPr/>
        <a:lstStyle/>
        <a:p>
          <a:endParaRPr lang="id-ID"/>
        </a:p>
      </dgm:t>
    </dgm:pt>
  </dgm:ptLst>
  <dgm:cxnLst>
    <dgm:cxn modelId="{F92AFC87-5C54-4534-BAB8-8769C4E06E78}" type="presOf" srcId="{5DB926CD-F14D-4748-BE58-1754E318754A}" destId="{D958F7A6-5C66-4F72-BA01-0A9A57E02A84}" srcOrd="0" destOrd="0" presId="urn:microsoft.com/office/officeart/2008/layout/AlternatingHexagons"/>
    <dgm:cxn modelId="{F7869E25-65B2-439A-BD50-5177FF264F37}" type="presOf" srcId="{3F0E89EC-847C-40F1-8453-99961F22894A}" destId="{62ECE68B-3D7E-4DAF-A9DA-5F24305D6B6C}" srcOrd="0" destOrd="0" presId="urn:microsoft.com/office/officeart/2008/layout/AlternatingHexagons"/>
    <dgm:cxn modelId="{35FF028E-91F1-4299-B0F1-E281F6DD6D69}" type="presOf" srcId="{A4F44F83-C545-4163-8335-FF3D172E8572}" destId="{D5F67A71-6A91-4D1C-AEBA-DB0AF266EF74}" srcOrd="0" destOrd="0" presId="urn:microsoft.com/office/officeart/2008/layout/AlternatingHexagons"/>
    <dgm:cxn modelId="{5503ECC9-4AB8-497F-87AB-96178DD4A64E}" type="presOf" srcId="{E76A9EA2-5F45-4646-B0B8-B0610976F6E0}" destId="{4C2CBC91-1EDB-489E-A031-04A03979D071}" srcOrd="0" destOrd="0" presId="urn:microsoft.com/office/officeart/2008/layout/AlternatingHexagons"/>
    <dgm:cxn modelId="{60285E1F-B188-43B9-9A02-87AA69A170FB}" srcId="{3F0E89EC-847C-40F1-8453-99961F22894A}" destId="{604B6A43-D218-4753-811B-358A463E3CB9}" srcOrd="1" destOrd="0" parTransId="{C3A9C782-92CC-43D8-AB6C-B176FC6C2B63}" sibTransId="{BBA58EEC-517E-4FDD-8FB6-EF65865B645A}"/>
    <dgm:cxn modelId="{0C25FB77-DDDE-454E-9E7A-2AB05CC4FFAA}" type="presOf" srcId="{5C8CEC97-5C16-45A2-9683-15DB051CA51A}" destId="{6D441392-EF1B-45D5-96F1-81622976042A}" srcOrd="0" destOrd="0" presId="urn:microsoft.com/office/officeart/2008/layout/AlternatingHexagons"/>
    <dgm:cxn modelId="{E90D2D42-F27B-4FB2-A06D-9CC19010455A}" type="presOf" srcId="{DE708933-3CFA-4293-841A-FABF1C9FC46D}" destId="{0FBF232F-8633-422A-A071-295D7222B96B}" srcOrd="0" destOrd="0" presId="urn:microsoft.com/office/officeart/2008/layout/AlternatingHexagons"/>
    <dgm:cxn modelId="{BB215F3F-4FA4-491C-B950-6381DCD35F15}" type="presOf" srcId="{604B6A43-D218-4753-811B-358A463E3CB9}" destId="{8397EF19-D223-48DD-BF83-99833F0EFDC0}" srcOrd="0" destOrd="0" presId="urn:microsoft.com/office/officeart/2008/layout/AlternatingHexagons"/>
    <dgm:cxn modelId="{3801DACF-AD82-43BF-BD3E-FAAAEE6F3F26}" type="presOf" srcId="{BBA58EEC-517E-4FDD-8FB6-EF65865B645A}" destId="{E64CF283-EF45-4D63-A59B-C8D3F78F4919}" srcOrd="0" destOrd="0" presId="urn:microsoft.com/office/officeart/2008/layout/AlternatingHexagons"/>
    <dgm:cxn modelId="{EC2B9C75-9DBA-4CBD-94BD-EE61A3A09EE9}" srcId="{3F0E89EC-847C-40F1-8453-99961F22894A}" destId="{A4F44F83-C545-4163-8335-FF3D172E8572}" srcOrd="0" destOrd="0" parTransId="{BBB0A70D-A131-4770-88DC-F6067EBA2B54}" sibTransId="{5DB926CD-F14D-4748-BE58-1754E318754A}"/>
    <dgm:cxn modelId="{709A5229-8AEB-486B-9012-84E74D4B4786}" srcId="{A4F44F83-C545-4163-8335-FF3D172E8572}" destId="{B8CA5EBE-AC08-4840-ACDB-FE2BEFA1BC95}" srcOrd="0" destOrd="0" parTransId="{A61FA4B2-6501-44A6-89CE-C6D94E30030C}" sibTransId="{EA93744A-AEB8-4FD7-9576-CB4074E48EDD}"/>
    <dgm:cxn modelId="{6F84F745-1F91-4D92-9A82-EDAA4BA2057D}" type="presOf" srcId="{B8CA5EBE-AC08-4840-ACDB-FE2BEFA1BC95}" destId="{BEC11DF4-599C-40B8-BFE9-78A9C191126F}" srcOrd="0" destOrd="0" presId="urn:microsoft.com/office/officeart/2008/layout/AlternatingHexagons"/>
    <dgm:cxn modelId="{89EE9F16-1FDE-4379-8855-B28A2C4F0605}" srcId="{3F0E89EC-847C-40F1-8453-99961F22894A}" destId="{E76A9EA2-5F45-4646-B0B8-B0610976F6E0}" srcOrd="2" destOrd="0" parTransId="{93B19969-CA2D-48B6-86B8-2985917BC966}" sibTransId="{5C8CEC97-5C16-45A2-9683-15DB051CA51A}"/>
    <dgm:cxn modelId="{23719620-9C36-4C50-A744-736B3114439E}" type="presOf" srcId="{FBDC0D10-E497-47F1-94C9-4BAFDC731B3C}" destId="{19277C9B-E784-410D-A471-FAA8AB5DE5D0}" srcOrd="0" destOrd="0" presId="urn:microsoft.com/office/officeart/2008/layout/AlternatingHexagons"/>
    <dgm:cxn modelId="{55EAD8D2-FD52-4328-A31A-F7EBBBDBAF64}" srcId="{604B6A43-D218-4753-811B-358A463E3CB9}" destId="{DE708933-3CFA-4293-841A-FABF1C9FC46D}" srcOrd="0" destOrd="0" parTransId="{1C0012AD-6246-4ED8-87A9-08DE0B81EE3B}" sibTransId="{4B9EF6F0-2D7B-48CD-B8E2-E7A19EE52788}"/>
    <dgm:cxn modelId="{4911CDBF-81D3-46A3-A4A4-24786F13F9A2}" srcId="{E76A9EA2-5F45-4646-B0B8-B0610976F6E0}" destId="{FBDC0D10-E497-47F1-94C9-4BAFDC731B3C}" srcOrd="0" destOrd="0" parTransId="{B7A9F946-BE44-4873-ACCC-729CBB690EA3}" sibTransId="{E861B539-37CC-4308-A295-A8795E24CDC5}"/>
    <dgm:cxn modelId="{55598A43-89B8-46B9-A089-1F4C4B400F61}" type="presParOf" srcId="{62ECE68B-3D7E-4DAF-A9DA-5F24305D6B6C}" destId="{000E70FC-8DCA-4530-AD61-20B05FABE9F5}" srcOrd="0" destOrd="0" presId="urn:microsoft.com/office/officeart/2008/layout/AlternatingHexagons"/>
    <dgm:cxn modelId="{7605316A-4BB5-49F8-AEDB-810A1AADA072}" type="presParOf" srcId="{000E70FC-8DCA-4530-AD61-20B05FABE9F5}" destId="{D5F67A71-6A91-4D1C-AEBA-DB0AF266EF74}" srcOrd="0" destOrd="0" presId="urn:microsoft.com/office/officeart/2008/layout/AlternatingHexagons"/>
    <dgm:cxn modelId="{79736E4F-367E-43B1-8CA9-96448B1EC798}" type="presParOf" srcId="{000E70FC-8DCA-4530-AD61-20B05FABE9F5}" destId="{BEC11DF4-599C-40B8-BFE9-78A9C191126F}" srcOrd="1" destOrd="0" presId="urn:microsoft.com/office/officeart/2008/layout/AlternatingHexagons"/>
    <dgm:cxn modelId="{B0514161-0775-4A98-8749-AE58B9C10749}" type="presParOf" srcId="{000E70FC-8DCA-4530-AD61-20B05FABE9F5}" destId="{45FD11E5-A685-4D39-B0CD-A44CDD9F25CB}" srcOrd="2" destOrd="0" presId="urn:microsoft.com/office/officeart/2008/layout/AlternatingHexagons"/>
    <dgm:cxn modelId="{A3632858-BB11-4144-8819-555150B9A276}" type="presParOf" srcId="{000E70FC-8DCA-4530-AD61-20B05FABE9F5}" destId="{7242B478-B417-4442-A2A1-2FBFEA58BAC0}" srcOrd="3" destOrd="0" presId="urn:microsoft.com/office/officeart/2008/layout/AlternatingHexagons"/>
    <dgm:cxn modelId="{D9E57F38-0E76-4CDB-BDC4-6C7B59EA34E8}" type="presParOf" srcId="{000E70FC-8DCA-4530-AD61-20B05FABE9F5}" destId="{D958F7A6-5C66-4F72-BA01-0A9A57E02A84}" srcOrd="4" destOrd="0" presId="urn:microsoft.com/office/officeart/2008/layout/AlternatingHexagons"/>
    <dgm:cxn modelId="{2E8DB2FB-490F-40C8-88D4-E320D3023FB2}" type="presParOf" srcId="{62ECE68B-3D7E-4DAF-A9DA-5F24305D6B6C}" destId="{366EFA41-9CF5-4323-BFD2-E74F4AF10C2C}" srcOrd="1" destOrd="0" presId="urn:microsoft.com/office/officeart/2008/layout/AlternatingHexagons"/>
    <dgm:cxn modelId="{E57E2A5F-DE77-42E2-AECB-C2D8B7B33106}" type="presParOf" srcId="{62ECE68B-3D7E-4DAF-A9DA-5F24305D6B6C}" destId="{043F05BE-40F3-4EDD-876A-65F71B3AE700}" srcOrd="2" destOrd="0" presId="urn:microsoft.com/office/officeart/2008/layout/AlternatingHexagons"/>
    <dgm:cxn modelId="{68522E54-E46C-46C5-8A0E-BAB6015FFE35}" type="presParOf" srcId="{043F05BE-40F3-4EDD-876A-65F71B3AE700}" destId="{8397EF19-D223-48DD-BF83-99833F0EFDC0}" srcOrd="0" destOrd="0" presId="urn:microsoft.com/office/officeart/2008/layout/AlternatingHexagons"/>
    <dgm:cxn modelId="{19186953-EC50-4FD0-81D8-9AD7FB3EE594}" type="presParOf" srcId="{043F05BE-40F3-4EDD-876A-65F71B3AE700}" destId="{0FBF232F-8633-422A-A071-295D7222B96B}" srcOrd="1" destOrd="0" presId="urn:microsoft.com/office/officeart/2008/layout/AlternatingHexagons"/>
    <dgm:cxn modelId="{C4C8C7AA-5955-40F0-AE5E-D8B2ED0DA079}" type="presParOf" srcId="{043F05BE-40F3-4EDD-876A-65F71B3AE700}" destId="{E316DFD5-C707-4848-800A-54C7E3616899}" srcOrd="2" destOrd="0" presId="urn:microsoft.com/office/officeart/2008/layout/AlternatingHexagons"/>
    <dgm:cxn modelId="{18AD88C0-B091-44A9-8F7C-BE467DA8878A}" type="presParOf" srcId="{043F05BE-40F3-4EDD-876A-65F71B3AE700}" destId="{A1EDC38E-017A-4262-B965-61DBC548750E}" srcOrd="3" destOrd="0" presId="urn:microsoft.com/office/officeart/2008/layout/AlternatingHexagons"/>
    <dgm:cxn modelId="{23274A95-4460-4559-896A-B822DE170B73}" type="presParOf" srcId="{043F05BE-40F3-4EDD-876A-65F71B3AE700}" destId="{E64CF283-EF45-4D63-A59B-C8D3F78F4919}" srcOrd="4" destOrd="0" presId="urn:microsoft.com/office/officeart/2008/layout/AlternatingHexagons"/>
    <dgm:cxn modelId="{C0CCAF59-6B1B-4A40-9A17-E6379D44883D}" type="presParOf" srcId="{62ECE68B-3D7E-4DAF-A9DA-5F24305D6B6C}" destId="{DF2CF19E-FD76-4B6E-B8C7-A89F4298B52D}" srcOrd="3" destOrd="0" presId="urn:microsoft.com/office/officeart/2008/layout/AlternatingHexagons"/>
    <dgm:cxn modelId="{5C4D1FF9-2FB1-4469-9C6B-960A811D3ADA}" type="presParOf" srcId="{62ECE68B-3D7E-4DAF-A9DA-5F24305D6B6C}" destId="{BEB77DAB-CA40-4267-BA88-E1A798E01F15}" srcOrd="4" destOrd="0" presId="urn:microsoft.com/office/officeart/2008/layout/AlternatingHexagons"/>
    <dgm:cxn modelId="{5A47D7A6-B716-47F3-A339-CDD08D6F60C9}" type="presParOf" srcId="{BEB77DAB-CA40-4267-BA88-E1A798E01F15}" destId="{4C2CBC91-1EDB-489E-A031-04A03979D071}" srcOrd="0" destOrd="0" presId="urn:microsoft.com/office/officeart/2008/layout/AlternatingHexagons"/>
    <dgm:cxn modelId="{F92EE436-3DE9-4BAA-8373-FD12F25C501D}" type="presParOf" srcId="{BEB77DAB-CA40-4267-BA88-E1A798E01F15}" destId="{19277C9B-E784-410D-A471-FAA8AB5DE5D0}" srcOrd="1" destOrd="0" presId="urn:microsoft.com/office/officeart/2008/layout/AlternatingHexagons"/>
    <dgm:cxn modelId="{E91248C1-6E56-485C-8138-D59898C1929C}" type="presParOf" srcId="{BEB77DAB-CA40-4267-BA88-E1A798E01F15}" destId="{C14FC231-FF2F-42A5-9BA2-BCCBD58395CA}" srcOrd="2" destOrd="0" presId="urn:microsoft.com/office/officeart/2008/layout/AlternatingHexagons"/>
    <dgm:cxn modelId="{030A33E3-825E-40AB-B293-9C8849142456}" type="presParOf" srcId="{BEB77DAB-CA40-4267-BA88-E1A798E01F15}" destId="{BE4BA042-56B4-4D59-A1FE-682D212359DD}" srcOrd="3" destOrd="0" presId="urn:microsoft.com/office/officeart/2008/layout/AlternatingHexagons"/>
    <dgm:cxn modelId="{70A4D64B-6719-49E9-AE23-C2A0761014D6}" type="presParOf" srcId="{BEB77DAB-CA40-4267-BA88-E1A798E01F15}" destId="{6D441392-EF1B-45D5-96F1-8162297604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D72E76-650F-4B61-AABB-308BF1EE930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0"/>
      <dgm:spPr/>
    </dgm:pt>
    <dgm:pt modelId="{22B294B0-D28F-478E-8E76-3380672B476A}" type="pres">
      <dgm:prSet presAssocID="{AAD72E76-650F-4B61-AABB-308BF1EE930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8B22945-DFA2-4B1E-A077-4B5170E21700}" type="presOf" srcId="{AAD72E76-650F-4B61-AABB-308BF1EE9300}" destId="{22B294B0-D28F-478E-8E76-3380672B476A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784C2D-DA41-48A3-AC24-23F56B2F96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122AE54-F497-480C-848B-7D39324E757C}">
      <dgm:prSet phldrT="[Text]"/>
      <dgm:spPr/>
      <dgm:t>
        <a:bodyPr/>
        <a:lstStyle/>
        <a:p>
          <a:r>
            <a:rPr lang="id-ID" dirty="0" smtClean="0"/>
            <a:t>Pengolahan Air Limbah Kota Banjarmasin</a:t>
          </a:r>
          <a:endParaRPr lang="id-ID" dirty="0"/>
        </a:p>
      </dgm:t>
    </dgm:pt>
    <dgm:pt modelId="{C411A83A-76E7-46AA-BD22-3AD7D0376879}" type="parTrans" cxnId="{064ABD85-7F7D-4879-8577-BDD79378C9A4}">
      <dgm:prSet/>
      <dgm:spPr/>
      <dgm:t>
        <a:bodyPr/>
        <a:lstStyle/>
        <a:p>
          <a:endParaRPr lang="id-ID"/>
        </a:p>
      </dgm:t>
    </dgm:pt>
    <dgm:pt modelId="{C3358469-85FA-40F8-984F-36F34E270FAD}" type="sibTrans" cxnId="{064ABD85-7F7D-4879-8577-BDD79378C9A4}">
      <dgm:prSet/>
      <dgm:spPr/>
      <dgm:t>
        <a:bodyPr/>
        <a:lstStyle/>
        <a:p>
          <a:endParaRPr lang="id-ID"/>
        </a:p>
      </dgm:t>
    </dgm:pt>
    <dgm:pt modelId="{765D0797-CE94-4F78-BC5C-531292DD73EE}">
      <dgm:prSet phldrT="[Text]"/>
      <dgm:spPr/>
      <dgm:t>
        <a:bodyPr/>
        <a:lstStyle/>
        <a:p>
          <a:r>
            <a:rPr lang="id-ID" dirty="0" smtClean="0"/>
            <a:t>Palembang Kota Clean, Green, dan Blue</a:t>
          </a:r>
          <a:endParaRPr lang="id-ID" dirty="0"/>
        </a:p>
      </dgm:t>
    </dgm:pt>
    <dgm:pt modelId="{734ADA9C-7535-4597-8A7B-F022D56C232D}" type="parTrans" cxnId="{59735B26-BD9F-4DEA-9FAF-D8977BAAEF65}">
      <dgm:prSet/>
      <dgm:spPr/>
      <dgm:t>
        <a:bodyPr/>
        <a:lstStyle/>
        <a:p>
          <a:endParaRPr lang="id-ID"/>
        </a:p>
      </dgm:t>
    </dgm:pt>
    <dgm:pt modelId="{DB5EDF8F-C935-4347-A944-F97961022A7C}" type="sibTrans" cxnId="{59735B26-BD9F-4DEA-9FAF-D8977BAAEF65}">
      <dgm:prSet/>
      <dgm:spPr/>
      <dgm:t>
        <a:bodyPr/>
        <a:lstStyle/>
        <a:p>
          <a:endParaRPr lang="id-ID"/>
        </a:p>
      </dgm:t>
    </dgm:pt>
    <dgm:pt modelId="{775B47AA-26B4-47A7-8AC0-55442023B485}">
      <dgm:prSet phldrT="[Text]"/>
      <dgm:spPr/>
      <dgm:t>
        <a:bodyPr/>
        <a:lstStyle/>
        <a:p>
          <a:r>
            <a:rPr lang="id-ID" dirty="0" smtClean="0"/>
            <a:t>Rumah Pemulihan Gizi Kota Yogyakarta</a:t>
          </a:r>
          <a:endParaRPr lang="id-ID" dirty="0"/>
        </a:p>
      </dgm:t>
    </dgm:pt>
    <dgm:pt modelId="{80E419F4-7387-4947-AC6E-097CBC6A5B5F}" type="parTrans" cxnId="{91A8617B-AE35-447F-9B8E-05DDB39454C4}">
      <dgm:prSet/>
      <dgm:spPr/>
      <dgm:t>
        <a:bodyPr/>
        <a:lstStyle/>
        <a:p>
          <a:endParaRPr lang="id-ID"/>
        </a:p>
      </dgm:t>
    </dgm:pt>
    <dgm:pt modelId="{01DC89D1-18D2-40A6-8FB4-E7D6BA03C505}" type="sibTrans" cxnId="{91A8617B-AE35-447F-9B8E-05DDB39454C4}">
      <dgm:prSet/>
      <dgm:spPr/>
      <dgm:t>
        <a:bodyPr/>
        <a:lstStyle/>
        <a:p>
          <a:endParaRPr lang="id-ID"/>
        </a:p>
      </dgm:t>
    </dgm:pt>
    <dgm:pt modelId="{C2F9DCB4-45CB-4628-B804-7A037506F6C3}">
      <dgm:prSet phldrT="[Text]"/>
      <dgm:spPr/>
      <dgm:t>
        <a:bodyPr/>
        <a:lstStyle/>
        <a:p>
          <a:r>
            <a:rPr lang="id-ID" dirty="0" smtClean="0"/>
            <a:t>Dari Ampas Tahu terbitlah Energi Baru Kota Pekalongan</a:t>
          </a:r>
          <a:endParaRPr lang="id-ID" dirty="0"/>
        </a:p>
      </dgm:t>
    </dgm:pt>
    <dgm:pt modelId="{E02EF53E-339E-43D2-BDA0-AC94D25A8ED6}" type="parTrans" cxnId="{3C9D0DD0-DDFF-4F2C-846A-A2C049874B59}">
      <dgm:prSet/>
      <dgm:spPr/>
      <dgm:t>
        <a:bodyPr/>
        <a:lstStyle/>
        <a:p>
          <a:endParaRPr lang="id-ID"/>
        </a:p>
      </dgm:t>
    </dgm:pt>
    <dgm:pt modelId="{0C902557-EBC9-4279-AB34-146175D402BB}" type="sibTrans" cxnId="{3C9D0DD0-DDFF-4F2C-846A-A2C049874B59}">
      <dgm:prSet/>
      <dgm:spPr/>
      <dgm:t>
        <a:bodyPr/>
        <a:lstStyle/>
        <a:p>
          <a:endParaRPr lang="id-ID"/>
        </a:p>
      </dgm:t>
    </dgm:pt>
    <dgm:pt modelId="{E4296090-5043-495C-A370-E83FB2CE58E6}">
      <dgm:prSet phldrT="[Text]" custT="1"/>
      <dgm:spPr/>
      <dgm:t>
        <a:bodyPr/>
        <a:lstStyle/>
        <a:p>
          <a:r>
            <a:rPr lang="id-ID" sz="4800" dirty="0" smtClean="0"/>
            <a:t>INOVASI PRODUK</a:t>
          </a:r>
          <a:endParaRPr lang="id-ID" sz="4800" dirty="0"/>
        </a:p>
      </dgm:t>
    </dgm:pt>
    <dgm:pt modelId="{E154B647-C8EF-4093-94E3-54EB1F0DD5B2}" type="parTrans" cxnId="{B1FE6060-8213-43C5-BB77-82DA0E58D10F}">
      <dgm:prSet/>
      <dgm:spPr/>
      <dgm:t>
        <a:bodyPr/>
        <a:lstStyle/>
        <a:p>
          <a:endParaRPr lang="id-ID"/>
        </a:p>
      </dgm:t>
    </dgm:pt>
    <dgm:pt modelId="{44834932-0069-43E4-885E-34E9D142272E}" type="sibTrans" cxnId="{B1FE6060-8213-43C5-BB77-82DA0E58D10F}">
      <dgm:prSet/>
      <dgm:spPr/>
      <dgm:t>
        <a:bodyPr/>
        <a:lstStyle/>
        <a:p>
          <a:endParaRPr lang="id-ID"/>
        </a:p>
      </dgm:t>
    </dgm:pt>
    <dgm:pt modelId="{14F95D88-9EDF-40C4-AF0D-9FDD2F3B8C53}" type="pres">
      <dgm:prSet presAssocID="{6B784C2D-DA41-48A3-AC24-23F56B2F96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76953-3343-436B-997F-A0E289F33102}" type="pres">
      <dgm:prSet presAssocID="{3122AE54-F497-480C-848B-7D39324E75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08813-17DD-4D25-B1E0-4640D31C955C}" type="pres">
      <dgm:prSet presAssocID="{C3358469-85FA-40F8-984F-36F34E270FAD}" presName="sibTrans" presStyleCnt="0"/>
      <dgm:spPr/>
    </dgm:pt>
    <dgm:pt modelId="{0E660EB5-2BAB-416F-A7E8-7605E72FA6F0}" type="pres">
      <dgm:prSet presAssocID="{765D0797-CE94-4F78-BC5C-531292DD73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D332EA-BCEC-4214-911C-1AFC68D78AE5}" type="pres">
      <dgm:prSet presAssocID="{DB5EDF8F-C935-4347-A944-F97961022A7C}" presName="sibTrans" presStyleCnt="0"/>
      <dgm:spPr/>
    </dgm:pt>
    <dgm:pt modelId="{FCD32087-1100-4167-8527-41DA4BA924EA}" type="pres">
      <dgm:prSet presAssocID="{775B47AA-26B4-47A7-8AC0-55442023B4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5F5B92-42B2-4B38-AFE5-81AF161328D8}" type="pres">
      <dgm:prSet presAssocID="{01DC89D1-18D2-40A6-8FB4-E7D6BA03C505}" presName="sibTrans" presStyleCnt="0"/>
      <dgm:spPr/>
    </dgm:pt>
    <dgm:pt modelId="{1C34D715-F1C3-4A21-8635-97FA0DB3011E}" type="pres">
      <dgm:prSet presAssocID="{C2F9DCB4-45CB-4628-B804-7A037506F6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818EC7-F9A4-449F-A6EA-5F3AB8261ADF}" type="pres">
      <dgm:prSet presAssocID="{0C902557-EBC9-4279-AB34-146175D402BB}" presName="sibTrans" presStyleCnt="0"/>
      <dgm:spPr/>
    </dgm:pt>
    <dgm:pt modelId="{7D553E90-9E88-4F43-A334-B21E1C921CE7}" type="pres">
      <dgm:prSet presAssocID="{E4296090-5043-495C-A370-E83FB2CE58E6}" presName="node" presStyleLbl="node1" presStyleIdx="4" presStyleCnt="5" custScaleX="234229" custLinFactNeighborX="-751" custLinFactNeighborY="-3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8617B-AE35-447F-9B8E-05DDB39454C4}" srcId="{6B784C2D-DA41-48A3-AC24-23F56B2F962E}" destId="{775B47AA-26B4-47A7-8AC0-55442023B485}" srcOrd="2" destOrd="0" parTransId="{80E419F4-7387-4947-AC6E-097CBC6A5B5F}" sibTransId="{01DC89D1-18D2-40A6-8FB4-E7D6BA03C505}"/>
    <dgm:cxn modelId="{45CDAF29-E5D0-490A-86FD-0DD825CDB79A}" type="presOf" srcId="{C2F9DCB4-45CB-4628-B804-7A037506F6C3}" destId="{1C34D715-F1C3-4A21-8635-97FA0DB3011E}" srcOrd="0" destOrd="0" presId="urn:microsoft.com/office/officeart/2005/8/layout/default"/>
    <dgm:cxn modelId="{064ABD85-7F7D-4879-8577-BDD79378C9A4}" srcId="{6B784C2D-DA41-48A3-AC24-23F56B2F962E}" destId="{3122AE54-F497-480C-848B-7D39324E757C}" srcOrd="0" destOrd="0" parTransId="{C411A83A-76E7-46AA-BD22-3AD7D0376879}" sibTransId="{C3358469-85FA-40F8-984F-36F34E270FAD}"/>
    <dgm:cxn modelId="{BF1D9B87-3EFC-434C-93CD-6E3845315481}" type="presOf" srcId="{765D0797-CE94-4F78-BC5C-531292DD73EE}" destId="{0E660EB5-2BAB-416F-A7E8-7605E72FA6F0}" srcOrd="0" destOrd="0" presId="urn:microsoft.com/office/officeart/2005/8/layout/default"/>
    <dgm:cxn modelId="{B62C45DB-0538-4714-B2D2-E40C031F6E65}" type="presOf" srcId="{775B47AA-26B4-47A7-8AC0-55442023B485}" destId="{FCD32087-1100-4167-8527-41DA4BA924EA}" srcOrd="0" destOrd="0" presId="urn:microsoft.com/office/officeart/2005/8/layout/default"/>
    <dgm:cxn modelId="{6BF0A41A-615D-4213-B059-D1E49C58906B}" type="presOf" srcId="{3122AE54-F497-480C-848B-7D39324E757C}" destId="{B4F76953-3343-436B-997F-A0E289F33102}" srcOrd="0" destOrd="0" presId="urn:microsoft.com/office/officeart/2005/8/layout/default"/>
    <dgm:cxn modelId="{65206FE9-8784-401B-9A71-CDCC9A38660E}" type="presOf" srcId="{6B784C2D-DA41-48A3-AC24-23F56B2F962E}" destId="{14F95D88-9EDF-40C4-AF0D-9FDD2F3B8C53}" srcOrd="0" destOrd="0" presId="urn:microsoft.com/office/officeart/2005/8/layout/default"/>
    <dgm:cxn modelId="{F45AB24B-31E2-43FB-9EEE-07156971CE09}" type="presOf" srcId="{E4296090-5043-495C-A370-E83FB2CE58E6}" destId="{7D553E90-9E88-4F43-A334-B21E1C921CE7}" srcOrd="0" destOrd="0" presId="urn:microsoft.com/office/officeart/2005/8/layout/default"/>
    <dgm:cxn modelId="{B1FE6060-8213-43C5-BB77-82DA0E58D10F}" srcId="{6B784C2D-DA41-48A3-AC24-23F56B2F962E}" destId="{E4296090-5043-495C-A370-E83FB2CE58E6}" srcOrd="4" destOrd="0" parTransId="{E154B647-C8EF-4093-94E3-54EB1F0DD5B2}" sibTransId="{44834932-0069-43E4-885E-34E9D142272E}"/>
    <dgm:cxn modelId="{3C9D0DD0-DDFF-4F2C-846A-A2C049874B59}" srcId="{6B784C2D-DA41-48A3-AC24-23F56B2F962E}" destId="{C2F9DCB4-45CB-4628-B804-7A037506F6C3}" srcOrd="3" destOrd="0" parTransId="{E02EF53E-339E-43D2-BDA0-AC94D25A8ED6}" sibTransId="{0C902557-EBC9-4279-AB34-146175D402BB}"/>
    <dgm:cxn modelId="{59735B26-BD9F-4DEA-9FAF-D8977BAAEF65}" srcId="{6B784C2D-DA41-48A3-AC24-23F56B2F962E}" destId="{765D0797-CE94-4F78-BC5C-531292DD73EE}" srcOrd="1" destOrd="0" parTransId="{734ADA9C-7535-4597-8A7B-F022D56C232D}" sibTransId="{DB5EDF8F-C935-4347-A944-F97961022A7C}"/>
    <dgm:cxn modelId="{8AFC4AF6-BBD5-4662-AAC5-DB3FEE84AA1F}" type="presParOf" srcId="{14F95D88-9EDF-40C4-AF0D-9FDD2F3B8C53}" destId="{B4F76953-3343-436B-997F-A0E289F33102}" srcOrd="0" destOrd="0" presId="urn:microsoft.com/office/officeart/2005/8/layout/default"/>
    <dgm:cxn modelId="{7DF1F280-5356-4F7D-9B63-7A8CED418ED1}" type="presParOf" srcId="{14F95D88-9EDF-40C4-AF0D-9FDD2F3B8C53}" destId="{FC108813-17DD-4D25-B1E0-4640D31C955C}" srcOrd="1" destOrd="0" presId="urn:microsoft.com/office/officeart/2005/8/layout/default"/>
    <dgm:cxn modelId="{20303338-DADB-4244-89DE-19652869D785}" type="presParOf" srcId="{14F95D88-9EDF-40C4-AF0D-9FDD2F3B8C53}" destId="{0E660EB5-2BAB-416F-A7E8-7605E72FA6F0}" srcOrd="2" destOrd="0" presId="urn:microsoft.com/office/officeart/2005/8/layout/default"/>
    <dgm:cxn modelId="{8DC663D4-2FBA-46B0-9CCE-60C6FC52A3BC}" type="presParOf" srcId="{14F95D88-9EDF-40C4-AF0D-9FDD2F3B8C53}" destId="{3DD332EA-BCEC-4214-911C-1AFC68D78AE5}" srcOrd="3" destOrd="0" presId="urn:microsoft.com/office/officeart/2005/8/layout/default"/>
    <dgm:cxn modelId="{51378BDB-6559-4BA2-B037-FC8A66B025E8}" type="presParOf" srcId="{14F95D88-9EDF-40C4-AF0D-9FDD2F3B8C53}" destId="{FCD32087-1100-4167-8527-41DA4BA924EA}" srcOrd="4" destOrd="0" presId="urn:microsoft.com/office/officeart/2005/8/layout/default"/>
    <dgm:cxn modelId="{0BE2024B-EABD-4615-9EA0-AA882AD1F902}" type="presParOf" srcId="{14F95D88-9EDF-40C4-AF0D-9FDD2F3B8C53}" destId="{D35F5B92-42B2-4B38-AFE5-81AF161328D8}" srcOrd="5" destOrd="0" presId="urn:microsoft.com/office/officeart/2005/8/layout/default"/>
    <dgm:cxn modelId="{7C757895-5FC7-45AE-9E20-1C814BCB1383}" type="presParOf" srcId="{14F95D88-9EDF-40C4-AF0D-9FDD2F3B8C53}" destId="{1C34D715-F1C3-4A21-8635-97FA0DB3011E}" srcOrd="6" destOrd="0" presId="urn:microsoft.com/office/officeart/2005/8/layout/default"/>
    <dgm:cxn modelId="{9E98CA52-D588-4BAD-923C-261E59895AAC}" type="presParOf" srcId="{14F95D88-9EDF-40C4-AF0D-9FDD2F3B8C53}" destId="{7A818EC7-F9A4-449F-A6EA-5F3AB8261ADF}" srcOrd="7" destOrd="0" presId="urn:microsoft.com/office/officeart/2005/8/layout/default"/>
    <dgm:cxn modelId="{77880387-31AF-49A5-84FA-64538194BEC7}" type="presParOf" srcId="{14F95D88-9EDF-40C4-AF0D-9FDD2F3B8C53}" destId="{7D553E90-9E88-4F43-A334-B21E1C921CE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192B46-F9A3-4C88-A9BC-281D1499B4B5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E857D26-1D83-4E30-A652-B62B46F05ECE}">
      <dgm:prSet phldrT="[Text]"/>
      <dgm:spPr/>
      <dgm:t>
        <a:bodyPr/>
        <a:lstStyle/>
        <a:p>
          <a:r>
            <a:rPr lang="id-ID" dirty="0" smtClean="0"/>
            <a:t>INOVASI KONSEP</a:t>
          </a:r>
          <a:endParaRPr lang="id-ID" dirty="0"/>
        </a:p>
      </dgm:t>
    </dgm:pt>
    <dgm:pt modelId="{05191228-3E22-413C-ACF0-683DFE9FC652}" type="parTrans" cxnId="{E6315CF4-3B95-4BD1-9224-F1E727D3EDCA}">
      <dgm:prSet/>
      <dgm:spPr/>
      <dgm:t>
        <a:bodyPr/>
        <a:lstStyle/>
        <a:p>
          <a:endParaRPr lang="id-ID"/>
        </a:p>
      </dgm:t>
    </dgm:pt>
    <dgm:pt modelId="{797AA423-59E4-4E81-8FDA-8E9AD27E56C7}" type="sibTrans" cxnId="{E6315CF4-3B95-4BD1-9224-F1E727D3EDCA}">
      <dgm:prSet/>
      <dgm:spPr/>
      <dgm:t>
        <a:bodyPr/>
        <a:lstStyle/>
        <a:p>
          <a:endParaRPr lang="id-ID"/>
        </a:p>
      </dgm:t>
    </dgm:pt>
    <dgm:pt modelId="{37F97F16-C516-4078-B217-A04038A98887}">
      <dgm:prSet phldrT="[Text]"/>
      <dgm:spPr/>
      <dgm:t>
        <a:bodyPr/>
        <a:lstStyle/>
        <a:p>
          <a:r>
            <a:rPr lang="id-ID" dirty="0" smtClean="0"/>
            <a:t>Comdev Solusi Kemiskinan Kab Bantul</a:t>
          </a:r>
          <a:endParaRPr lang="id-ID" dirty="0"/>
        </a:p>
      </dgm:t>
    </dgm:pt>
    <dgm:pt modelId="{4BD76CD6-A38F-4898-AA81-578F25342854}" type="parTrans" cxnId="{691B8C31-BF82-4453-BA7E-3774370AC77B}">
      <dgm:prSet/>
      <dgm:spPr/>
      <dgm:t>
        <a:bodyPr/>
        <a:lstStyle/>
        <a:p>
          <a:endParaRPr lang="id-ID"/>
        </a:p>
      </dgm:t>
    </dgm:pt>
    <dgm:pt modelId="{803C1676-6644-482F-8F42-649A59BD0CEB}" type="sibTrans" cxnId="{691B8C31-BF82-4453-BA7E-3774370AC77B}">
      <dgm:prSet/>
      <dgm:spPr/>
      <dgm:t>
        <a:bodyPr/>
        <a:lstStyle/>
        <a:p>
          <a:endParaRPr lang="id-ID"/>
        </a:p>
      </dgm:t>
    </dgm:pt>
    <dgm:pt modelId="{A177F7A3-E5ED-4792-9109-58C7663E2403}">
      <dgm:prSet phldrT="[Text]"/>
      <dgm:spPr/>
      <dgm:t>
        <a:bodyPr/>
        <a:lstStyle/>
        <a:p>
          <a:r>
            <a:rPr lang="id-ID" dirty="0" smtClean="0"/>
            <a:t>Kota Layak Anak Kota Denpasar</a:t>
          </a:r>
          <a:endParaRPr lang="id-ID" dirty="0"/>
        </a:p>
      </dgm:t>
    </dgm:pt>
    <dgm:pt modelId="{79EE1853-A47D-4F26-A5F9-199A035A0643}" type="parTrans" cxnId="{5CDB60A9-A36A-48FB-8D8E-506C391C6690}">
      <dgm:prSet/>
      <dgm:spPr/>
      <dgm:t>
        <a:bodyPr/>
        <a:lstStyle/>
        <a:p>
          <a:endParaRPr lang="id-ID"/>
        </a:p>
      </dgm:t>
    </dgm:pt>
    <dgm:pt modelId="{B1773691-241D-49E8-AC4E-3CB2FD9C7F50}" type="sibTrans" cxnId="{5CDB60A9-A36A-48FB-8D8E-506C391C6690}">
      <dgm:prSet/>
      <dgm:spPr/>
      <dgm:t>
        <a:bodyPr/>
        <a:lstStyle/>
        <a:p>
          <a:endParaRPr lang="id-ID"/>
        </a:p>
      </dgm:t>
    </dgm:pt>
    <dgm:pt modelId="{B1372EB5-6D3D-4741-BCC3-D3CBF8C496B3}">
      <dgm:prSet phldrT="[Text]"/>
      <dgm:spPr/>
      <dgm:t>
        <a:bodyPr/>
        <a:lstStyle/>
        <a:p>
          <a:r>
            <a:rPr lang="id-ID" dirty="0" smtClean="0"/>
            <a:t>Taman Pintar Yogyakarta </a:t>
          </a:r>
          <a:endParaRPr lang="id-ID" dirty="0"/>
        </a:p>
      </dgm:t>
    </dgm:pt>
    <dgm:pt modelId="{4F7F8510-7276-413C-8766-CB240F285198}" type="parTrans" cxnId="{6C23D159-5FAE-4139-853F-9C20C7D73D62}">
      <dgm:prSet/>
      <dgm:spPr/>
      <dgm:t>
        <a:bodyPr/>
        <a:lstStyle/>
        <a:p>
          <a:endParaRPr lang="id-ID"/>
        </a:p>
      </dgm:t>
    </dgm:pt>
    <dgm:pt modelId="{4E29620F-B396-487B-899F-B4976E973EEF}" type="sibTrans" cxnId="{6C23D159-5FAE-4139-853F-9C20C7D73D62}">
      <dgm:prSet/>
      <dgm:spPr/>
      <dgm:t>
        <a:bodyPr/>
        <a:lstStyle/>
        <a:p>
          <a:endParaRPr lang="id-ID"/>
        </a:p>
      </dgm:t>
    </dgm:pt>
    <dgm:pt modelId="{17D16182-2CC9-4B5C-9C19-CA8C389555BD}">
      <dgm:prSet phldrT="[Text]"/>
      <dgm:spPr/>
      <dgm:t>
        <a:bodyPr/>
        <a:lstStyle/>
        <a:p>
          <a:r>
            <a:rPr lang="id-ID" dirty="0" smtClean="0"/>
            <a:t>Bank Sampah Kota Malang</a:t>
          </a:r>
          <a:endParaRPr lang="id-ID" dirty="0"/>
        </a:p>
      </dgm:t>
    </dgm:pt>
    <dgm:pt modelId="{B66F28F4-C2FC-4586-BAE4-98951C6E8569}" type="parTrans" cxnId="{125C1E0F-21CA-4E9C-ADC1-3B263CBC0E6D}">
      <dgm:prSet/>
      <dgm:spPr/>
      <dgm:t>
        <a:bodyPr/>
        <a:lstStyle/>
        <a:p>
          <a:endParaRPr lang="id-ID"/>
        </a:p>
      </dgm:t>
    </dgm:pt>
    <dgm:pt modelId="{2030AD18-C0B6-44BB-8173-5A10024C714D}" type="sibTrans" cxnId="{125C1E0F-21CA-4E9C-ADC1-3B263CBC0E6D}">
      <dgm:prSet/>
      <dgm:spPr/>
      <dgm:t>
        <a:bodyPr/>
        <a:lstStyle/>
        <a:p>
          <a:endParaRPr lang="id-ID"/>
        </a:p>
      </dgm:t>
    </dgm:pt>
    <dgm:pt modelId="{2C2E747E-E6A3-4C42-9A2E-B6ED57B98337}" type="pres">
      <dgm:prSet presAssocID="{2C192B46-F9A3-4C88-A9BC-281D1499B4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F192F-D4DF-4CC0-83D0-3C76C1B7793F}" type="pres">
      <dgm:prSet presAssocID="{BE857D26-1D83-4E30-A652-B62B46F05ECE}" presName="centerShape" presStyleLbl="node0" presStyleIdx="0" presStyleCnt="1"/>
      <dgm:spPr/>
      <dgm:t>
        <a:bodyPr/>
        <a:lstStyle/>
        <a:p>
          <a:endParaRPr lang="id-ID"/>
        </a:p>
      </dgm:t>
    </dgm:pt>
    <dgm:pt modelId="{B019230D-39D2-4752-AC00-989C54A31F33}" type="pres">
      <dgm:prSet presAssocID="{37F97F16-C516-4078-B217-A04038A988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4AD78-111D-4C71-A1A6-6CCC71C1F4F5}" type="pres">
      <dgm:prSet presAssocID="{37F97F16-C516-4078-B217-A04038A98887}" presName="dummy" presStyleCnt="0"/>
      <dgm:spPr/>
    </dgm:pt>
    <dgm:pt modelId="{7FC88D66-5FCA-44EC-9387-F8CE6AE3C795}" type="pres">
      <dgm:prSet presAssocID="{803C1676-6644-482F-8F42-649A59BD0CE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B6C1BC4-900F-4FEF-8800-0212A5B0B8D7}" type="pres">
      <dgm:prSet presAssocID="{A177F7A3-E5ED-4792-9109-58C7663E24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3A5236-1275-4CAA-B5A1-02A56D5BF0E3}" type="pres">
      <dgm:prSet presAssocID="{A177F7A3-E5ED-4792-9109-58C7663E2403}" presName="dummy" presStyleCnt="0"/>
      <dgm:spPr/>
    </dgm:pt>
    <dgm:pt modelId="{4192F961-4527-4AF6-A462-43024EB1D08E}" type="pres">
      <dgm:prSet presAssocID="{B1773691-241D-49E8-AC4E-3CB2FD9C7F5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556A5ED-E5CB-4971-9B93-2829EF287F12}" type="pres">
      <dgm:prSet presAssocID="{B1372EB5-6D3D-4741-BCC3-D3CBF8C496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F72040-0CF0-4267-A4B5-938C6B87A917}" type="pres">
      <dgm:prSet presAssocID="{B1372EB5-6D3D-4741-BCC3-D3CBF8C496B3}" presName="dummy" presStyleCnt="0"/>
      <dgm:spPr/>
    </dgm:pt>
    <dgm:pt modelId="{B5298880-B3E4-4BB5-9913-21BC4347901E}" type="pres">
      <dgm:prSet presAssocID="{4E29620F-B396-487B-899F-B4976E973EE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FB6D47E-63EF-422D-AA80-704C6A2D2D80}" type="pres">
      <dgm:prSet presAssocID="{17D16182-2CC9-4B5C-9C19-CA8C389555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C5CD7C-528A-4313-9650-4E9E34E17B20}" type="pres">
      <dgm:prSet presAssocID="{17D16182-2CC9-4B5C-9C19-CA8C389555BD}" presName="dummy" presStyleCnt="0"/>
      <dgm:spPr/>
    </dgm:pt>
    <dgm:pt modelId="{9C3FEF77-708D-405B-8736-5F5B4EA9960A}" type="pres">
      <dgm:prSet presAssocID="{2030AD18-C0B6-44BB-8173-5A10024C714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9E30B59-B5D1-4415-8CA1-8CC5D1F608C8}" type="presOf" srcId="{2030AD18-C0B6-44BB-8173-5A10024C714D}" destId="{9C3FEF77-708D-405B-8736-5F5B4EA9960A}" srcOrd="0" destOrd="0" presId="urn:microsoft.com/office/officeart/2005/8/layout/radial6"/>
    <dgm:cxn modelId="{CB63352C-BCEF-4D79-BB4D-B72C09B2B835}" type="presOf" srcId="{4E29620F-B396-487B-899F-B4976E973EEF}" destId="{B5298880-B3E4-4BB5-9913-21BC4347901E}" srcOrd="0" destOrd="0" presId="urn:microsoft.com/office/officeart/2005/8/layout/radial6"/>
    <dgm:cxn modelId="{5828037F-F659-4B89-8148-B61B699EEABA}" type="presOf" srcId="{B1372EB5-6D3D-4741-BCC3-D3CBF8C496B3}" destId="{7556A5ED-E5CB-4971-9B93-2829EF287F12}" srcOrd="0" destOrd="0" presId="urn:microsoft.com/office/officeart/2005/8/layout/radial6"/>
    <dgm:cxn modelId="{E6315CF4-3B95-4BD1-9224-F1E727D3EDCA}" srcId="{2C192B46-F9A3-4C88-A9BC-281D1499B4B5}" destId="{BE857D26-1D83-4E30-A652-B62B46F05ECE}" srcOrd="0" destOrd="0" parTransId="{05191228-3E22-413C-ACF0-683DFE9FC652}" sibTransId="{797AA423-59E4-4E81-8FDA-8E9AD27E56C7}"/>
    <dgm:cxn modelId="{125C1E0F-21CA-4E9C-ADC1-3B263CBC0E6D}" srcId="{BE857D26-1D83-4E30-A652-B62B46F05ECE}" destId="{17D16182-2CC9-4B5C-9C19-CA8C389555BD}" srcOrd="3" destOrd="0" parTransId="{B66F28F4-C2FC-4586-BAE4-98951C6E8569}" sibTransId="{2030AD18-C0B6-44BB-8173-5A10024C714D}"/>
    <dgm:cxn modelId="{76787A1C-20C6-4E5E-9973-4E581E08BDB4}" type="presOf" srcId="{B1773691-241D-49E8-AC4E-3CB2FD9C7F50}" destId="{4192F961-4527-4AF6-A462-43024EB1D08E}" srcOrd="0" destOrd="0" presId="urn:microsoft.com/office/officeart/2005/8/layout/radial6"/>
    <dgm:cxn modelId="{A7CCF8D1-1DA6-435F-A4D2-3044D24EE36D}" type="presOf" srcId="{17D16182-2CC9-4B5C-9C19-CA8C389555BD}" destId="{1FB6D47E-63EF-422D-AA80-704C6A2D2D80}" srcOrd="0" destOrd="0" presId="urn:microsoft.com/office/officeart/2005/8/layout/radial6"/>
    <dgm:cxn modelId="{E5CEBD42-3BE6-4B9C-A58B-D5B2E1D8831A}" type="presOf" srcId="{37F97F16-C516-4078-B217-A04038A98887}" destId="{B019230D-39D2-4752-AC00-989C54A31F33}" srcOrd="0" destOrd="0" presId="urn:microsoft.com/office/officeart/2005/8/layout/radial6"/>
    <dgm:cxn modelId="{230989BE-F558-464F-94DD-30CAA8F7A000}" type="presOf" srcId="{2C192B46-F9A3-4C88-A9BC-281D1499B4B5}" destId="{2C2E747E-E6A3-4C42-9A2E-B6ED57B98337}" srcOrd="0" destOrd="0" presId="urn:microsoft.com/office/officeart/2005/8/layout/radial6"/>
    <dgm:cxn modelId="{6C23D159-5FAE-4139-853F-9C20C7D73D62}" srcId="{BE857D26-1D83-4E30-A652-B62B46F05ECE}" destId="{B1372EB5-6D3D-4741-BCC3-D3CBF8C496B3}" srcOrd="2" destOrd="0" parTransId="{4F7F8510-7276-413C-8766-CB240F285198}" sibTransId="{4E29620F-B396-487B-899F-B4976E973EEF}"/>
    <dgm:cxn modelId="{0E62B00C-5601-4B4E-88B0-9B4DC6747B45}" type="presOf" srcId="{BE857D26-1D83-4E30-A652-B62B46F05ECE}" destId="{1F4F192F-D4DF-4CC0-83D0-3C76C1B7793F}" srcOrd="0" destOrd="0" presId="urn:microsoft.com/office/officeart/2005/8/layout/radial6"/>
    <dgm:cxn modelId="{691B8C31-BF82-4453-BA7E-3774370AC77B}" srcId="{BE857D26-1D83-4E30-A652-B62B46F05ECE}" destId="{37F97F16-C516-4078-B217-A04038A98887}" srcOrd="0" destOrd="0" parTransId="{4BD76CD6-A38F-4898-AA81-578F25342854}" sibTransId="{803C1676-6644-482F-8F42-649A59BD0CEB}"/>
    <dgm:cxn modelId="{5CDB60A9-A36A-48FB-8D8E-506C391C6690}" srcId="{BE857D26-1D83-4E30-A652-B62B46F05ECE}" destId="{A177F7A3-E5ED-4792-9109-58C7663E2403}" srcOrd="1" destOrd="0" parTransId="{79EE1853-A47D-4F26-A5F9-199A035A0643}" sibTransId="{B1773691-241D-49E8-AC4E-3CB2FD9C7F50}"/>
    <dgm:cxn modelId="{11AB9B8C-39E0-4A72-AB84-188E9B23F805}" type="presOf" srcId="{803C1676-6644-482F-8F42-649A59BD0CEB}" destId="{7FC88D66-5FCA-44EC-9387-F8CE6AE3C795}" srcOrd="0" destOrd="0" presId="urn:microsoft.com/office/officeart/2005/8/layout/radial6"/>
    <dgm:cxn modelId="{7151EA0C-6733-4061-9BF3-4575F0C001D7}" type="presOf" srcId="{A177F7A3-E5ED-4792-9109-58C7663E2403}" destId="{6B6C1BC4-900F-4FEF-8800-0212A5B0B8D7}" srcOrd="0" destOrd="0" presId="urn:microsoft.com/office/officeart/2005/8/layout/radial6"/>
    <dgm:cxn modelId="{ABCBCA39-7A6D-4EDC-8D68-31F9125EBF4B}" type="presParOf" srcId="{2C2E747E-E6A3-4C42-9A2E-B6ED57B98337}" destId="{1F4F192F-D4DF-4CC0-83D0-3C76C1B7793F}" srcOrd="0" destOrd="0" presId="urn:microsoft.com/office/officeart/2005/8/layout/radial6"/>
    <dgm:cxn modelId="{4394F228-F53A-4137-A98E-719E92B5E5BF}" type="presParOf" srcId="{2C2E747E-E6A3-4C42-9A2E-B6ED57B98337}" destId="{B019230D-39D2-4752-AC00-989C54A31F33}" srcOrd="1" destOrd="0" presId="urn:microsoft.com/office/officeart/2005/8/layout/radial6"/>
    <dgm:cxn modelId="{1BFC8137-80AB-447A-96F4-7FF744589533}" type="presParOf" srcId="{2C2E747E-E6A3-4C42-9A2E-B6ED57B98337}" destId="{AD74AD78-111D-4C71-A1A6-6CCC71C1F4F5}" srcOrd="2" destOrd="0" presId="urn:microsoft.com/office/officeart/2005/8/layout/radial6"/>
    <dgm:cxn modelId="{14EF943F-9404-481E-AF9F-7B64DBE5C9C7}" type="presParOf" srcId="{2C2E747E-E6A3-4C42-9A2E-B6ED57B98337}" destId="{7FC88D66-5FCA-44EC-9387-F8CE6AE3C795}" srcOrd="3" destOrd="0" presId="urn:microsoft.com/office/officeart/2005/8/layout/radial6"/>
    <dgm:cxn modelId="{5396B924-6C47-4F73-A034-34F7F4EAA2BB}" type="presParOf" srcId="{2C2E747E-E6A3-4C42-9A2E-B6ED57B98337}" destId="{6B6C1BC4-900F-4FEF-8800-0212A5B0B8D7}" srcOrd="4" destOrd="0" presId="urn:microsoft.com/office/officeart/2005/8/layout/radial6"/>
    <dgm:cxn modelId="{738A2635-6377-4952-BA33-5635E5F1FF07}" type="presParOf" srcId="{2C2E747E-E6A3-4C42-9A2E-B6ED57B98337}" destId="{003A5236-1275-4CAA-B5A1-02A56D5BF0E3}" srcOrd="5" destOrd="0" presId="urn:microsoft.com/office/officeart/2005/8/layout/radial6"/>
    <dgm:cxn modelId="{67E307EA-B51D-4E16-982A-2E0392B0E8DB}" type="presParOf" srcId="{2C2E747E-E6A3-4C42-9A2E-B6ED57B98337}" destId="{4192F961-4527-4AF6-A462-43024EB1D08E}" srcOrd="6" destOrd="0" presId="urn:microsoft.com/office/officeart/2005/8/layout/radial6"/>
    <dgm:cxn modelId="{B7248135-F208-46FF-A5EA-65B8954B0EEF}" type="presParOf" srcId="{2C2E747E-E6A3-4C42-9A2E-B6ED57B98337}" destId="{7556A5ED-E5CB-4971-9B93-2829EF287F12}" srcOrd="7" destOrd="0" presId="urn:microsoft.com/office/officeart/2005/8/layout/radial6"/>
    <dgm:cxn modelId="{D4FF7B2A-3B46-474D-B06E-00336BACC9E4}" type="presParOf" srcId="{2C2E747E-E6A3-4C42-9A2E-B6ED57B98337}" destId="{F4F72040-0CF0-4267-A4B5-938C6B87A917}" srcOrd="8" destOrd="0" presId="urn:microsoft.com/office/officeart/2005/8/layout/radial6"/>
    <dgm:cxn modelId="{D180DD01-4CA2-4195-BE7A-9062AB27968C}" type="presParOf" srcId="{2C2E747E-E6A3-4C42-9A2E-B6ED57B98337}" destId="{B5298880-B3E4-4BB5-9913-21BC4347901E}" srcOrd="9" destOrd="0" presId="urn:microsoft.com/office/officeart/2005/8/layout/radial6"/>
    <dgm:cxn modelId="{33636C91-9F69-4FE5-8D60-94C5415E3824}" type="presParOf" srcId="{2C2E747E-E6A3-4C42-9A2E-B6ED57B98337}" destId="{1FB6D47E-63EF-422D-AA80-704C6A2D2D80}" srcOrd="10" destOrd="0" presId="urn:microsoft.com/office/officeart/2005/8/layout/radial6"/>
    <dgm:cxn modelId="{E2078537-3818-4D3C-962A-4639685745C4}" type="presParOf" srcId="{2C2E747E-E6A3-4C42-9A2E-B6ED57B98337}" destId="{43C5CD7C-528A-4313-9650-4E9E34E17B20}" srcOrd="11" destOrd="0" presId="urn:microsoft.com/office/officeart/2005/8/layout/radial6"/>
    <dgm:cxn modelId="{2E240F40-19B6-4219-B42C-12F4CC58F466}" type="presParOf" srcId="{2C2E747E-E6A3-4C42-9A2E-B6ED57B98337}" destId="{9C3FEF77-708D-405B-8736-5F5B4EA9960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FA34E-C1C4-49D2-BEDB-2570A1EBB2FD}">
      <dsp:nvSpPr>
        <dsp:cNvPr id="0" name=""/>
        <dsp:cNvSpPr/>
      </dsp:nvSpPr>
      <dsp:spPr>
        <a:xfrm>
          <a:off x="2356" y="325246"/>
          <a:ext cx="2364211" cy="94568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smtClean="0">
              <a:solidFill>
                <a:srgbClr val="FFFF00"/>
              </a:solidFill>
            </a:rPr>
            <a:t>NILAI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2356" y="325246"/>
        <a:ext cx="2127790" cy="945684"/>
      </dsp:txXfrm>
    </dsp:sp>
    <dsp:sp modelId="{20B07A9F-21C2-4DDC-98B3-421E403D6712}">
      <dsp:nvSpPr>
        <dsp:cNvPr id="0" name=""/>
        <dsp:cNvSpPr/>
      </dsp:nvSpPr>
      <dsp:spPr>
        <a:xfrm>
          <a:off x="1893725" y="325246"/>
          <a:ext cx="2364211" cy="945684"/>
        </a:xfrm>
        <a:prstGeom prst="chevron">
          <a:avLst/>
        </a:prstGeom>
        <a:gradFill rotWithShape="0">
          <a:gsLst>
            <a:gs pos="0">
              <a:schemeClr val="accent5">
                <a:hueOff val="-1406643"/>
                <a:satOff val="4862"/>
                <a:lumOff val="326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1406643"/>
                <a:satOff val="4862"/>
                <a:lumOff val="326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1406643"/>
                <a:satOff val="4862"/>
                <a:lumOff val="326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smtClean="0">
              <a:solidFill>
                <a:srgbClr val="FFFF00"/>
              </a:solidFill>
            </a:rPr>
            <a:t>DASAR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2366567" y="325246"/>
        <a:ext cx="1418527" cy="945684"/>
      </dsp:txXfrm>
    </dsp:sp>
    <dsp:sp modelId="{57DD4D83-FBEA-49F3-89CC-5FC5FDDFADFD}">
      <dsp:nvSpPr>
        <dsp:cNvPr id="0" name=""/>
        <dsp:cNvSpPr/>
      </dsp:nvSpPr>
      <dsp:spPr>
        <a:xfrm>
          <a:off x="3785094" y="325246"/>
          <a:ext cx="2364211" cy="945684"/>
        </a:xfrm>
        <a:prstGeom prst="chevron">
          <a:avLst/>
        </a:prstGeom>
        <a:gradFill rotWithShape="0">
          <a:gsLst>
            <a:gs pos="0">
              <a:schemeClr val="accent5">
                <a:hueOff val="-2813286"/>
                <a:satOff val="9723"/>
                <a:lumOff val="653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2813286"/>
                <a:satOff val="9723"/>
                <a:lumOff val="653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2813286"/>
                <a:satOff val="9723"/>
                <a:lumOff val="653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baseline="0" dirty="0" smtClean="0">
              <a:solidFill>
                <a:srgbClr val="FFFF00"/>
              </a:solidFill>
            </a:rPr>
            <a:t>ASN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4257936" y="325246"/>
        <a:ext cx="1418527" cy="945684"/>
      </dsp:txXfrm>
    </dsp:sp>
    <dsp:sp modelId="{00117336-CC5F-41A8-B5A9-4E3A90418A09}">
      <dsp:nvSpPr>
        <dsp:cNvPr id="0" name=""/>
        <dsp:cNvSpPr/>
      </dsp:nvSpPr>
      <dsp:spPr>
        <a:xfrm>
          <a:off x="5676464" y="325246"/>
          <a:ext cx="2364211" cy="945684"/>
        </a:xfrm>
        <a:prstGeom prst="chevron">
          <a:avLst/>
        </a:prstGeom>
        <a:gradFill rotWithShape="0">
          <a:gsLst>
            <a:gs pos="0">
              <a:schemeClr val="accent5">
                <a:hueOff val="-4219929"/>
                <a:satOff val="14585"/>
                <a:lumOff val="980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4219929"/>
                <a:satOff val="14585"/>
                <a:lumOff val="980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4219929"/>
                <a:satOff val="14585"/>
                <a:lumOff val="980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baseline="0" dirty="0" smtClean="0">
              <a:solidFill>
                <a:srgbClr val="FFFF00"/>
              </a:solidFill>
            </a:rPr>
            <a:t>(Pasal4) 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6149306" y="325246"/>
        <a:ext cx="1418527" cy="945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B65AF-0EF7-4AB0-8975-0E06C68F88FE}">
      <dsp:nvSpPr>
        <dsp:cNvPr id="0" name=""/>
        <dsp:cNvSpPr/>
      </dsp:nvSpPr>
      <dsp:spPr>
        <a:xfrm>
          <a:off x="1142325" y="3348"/>
          <a:ext cx="2671271" cy="1602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SISPEDAP BPKP RI</a:t>
          </a:r>
          <a:endParaRPr lang="id-ID" sz="3100" kern="1200" dirty="0"/>
        </a:p>
      </dsp:txBody>
      <dsp:txXfrm>
        <a:off x="1142325" y="3348"/>
        <a:ext cx="2671271" cy="1602762"/>
      </dsp:txXfrm>
    </dsp:sp>
    <dsp:sp modelId="{C4DC3FA1-7625-4A00-8E44-6E0C9C5EE8EE}">
      <dsp:nvSpPr>
        <dsp:cNvPr id="0" name=""/>
        <dsp:cNvSpPr/>
      </dsp:nvSpPr>
      <dsp:spPr>
        <a:xfrm>
          <a:off x="4080723" y="3348"/>
          <a:ext cx="2671271" cy="1602762"/>
        </a:xfrm>
        <a:prstGeom prst="rect">
          <a:avLst/>
        </a:prstGeom>
        <a:solidFill>
          <a:schemeClr val="accent4">
            <a:hueOff val="4787184"/>
            <a:satOff val="-428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SSW Kota Surabaya</a:t>
          </a:r>
          <a:endParaRPr lang="id-ID" sz="3100" kern="1200" dirty="0"/>
        </a:p>
      </dsp:txBody>
      <dsp:txXfrm>
        <a:off x="4080723" y="3348"/>
        <a:ext cx="2671271" cy="1602762"/>
      </dsp:txXfrm>
    </dsp:sp>
    <dsp:sp modelId="{21C47614-79D1-480E-B12E-D3175AC33C7E}">
      <dsp:nvSpPr>
        <dsp:cNvPr id="0" name=""/>
        <dsp:cNvSpPr/>
      </dsp:nvSpPr>
      <dsp:spPr>
        <a:xfrm>
          <a:off x="1142325" y="1873238"/>
          <a:ext cx="2671271" cy="1602762"/>
        </a:xfrm>
        <a:prstGeom prst="rect">
          <a:avLst/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Digital Arsip Kependudukan Kota Surakarta</a:t>
          </a:r>
          <a:endParaRPr lang="id-ID" sz="3100" kern="1200" dirty="0"/>
        </a:p>
      </dsp:txBody>
      <dsp:txXfrm>
        <a:off x="1142325" y="1873238"/>
        <a:ext cx="2671271" cy="1602762"/>
      </dsp:txXfrm>
    </dsp:sp>
    <dsp:sp modelId="{A133704B-BDBB-49F7-AF07-705CEA36E245}">
      <dsp:nvSpPr>
        <dsp:cNvPr id="0" name=""/>
        <dsp:cNvSpPr/>
      </dsp:nvSpPr>
      <dsp:spPr>
        <a:xfrm>
          <a:off x="4080723" y="1873238"/>
          <a:ext cx="2671271" cy="1602762"/>
        </a:xfrm>
        <a:prstGeom prst="rect">
          <a:avLst/>
        </a:prstGeom>
        <a:solidFill>
          <a:schemeClr val="accent4">
            <a:hueOff val="14361552"/>
            <a:satOff val="-12848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Portal Rumah Belajar Kemdikbud</a:t>
          </a:r>
          <a:endParaRPr lang="id-ID" sz="3100" kern="1200" dirty="0"/>
        </a:p>
      </dsp:txBody>
      <dsp:txXfrm>
        <a:off x="4080723" y="1873238"/>
        <a:ext cx="2671271" cy="1602762"/>
      </dsp:txXfrm>
    </dsp:sp>
    <dsp:sp modelId="{9705131D-06D2-480A-ABE1-262524304071}">
      <dsp:nvSpPr>
        <dsp:cNvPr id="0" name=""/>
        <dsp:cNvSpPr/>
      </dsp:nvSpPr>
      <dsp:spPr>
        <a:xfrm>
          <a:off x="914398" y="3743128"/>
          <a:ext cx="6065522" cy="1602762"/>
        </a:xfrm>
        <a:prstGeom prst="rect">
          <a:avLst/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/>
            <a:t>INOVASI TEKNOLOGI</a:t>
          </a:r>
          <a:endParaRPr lang="id-ID" sz="4800" kern="1200" dirty="0"/>
        </a:p>
      </dsp:txBody>
      <dsp:txXfrm>
        <a:off x="914398" y="3743128"/>
        <a:ext cx="6065522" cy="16027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B15B-A48C-4690-9FEC-C254747ECBDB}">
      <dsp:nvSpPr>
        <dsp:cNvPr id="0" name=""/>
        <dsp:cNvSpPr/>
      </dsp:nvSpPr>
      <dsp:spPr>
        <a:xfrm rot="5400000">
          <a:off x="3751587" y="129243"/>
          <a:ext cx="1941140" cy="16887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RESTRUKTURISASI LAN TAHUN 2013</a:t>
          </a:r>
          <a:endParaRPr lang="id-ID" sz="1800" kern="1200" dirty="0"/>
        </a:p>
      </dsp:txBody>
      <dsp:txXfrm rot="-5400000">
        <a:off x="4140931" y="305563"/>
        <a:ext cx="1162452" cy="1336152"/>
      </dsp:txXfrm>
    </dsp:sp>
    <dsp:sp modelId="{1F58C765-D0FD-4BF3-8AE4-918E922700AD}">
      <dsp:nvSpPr>
        <dsp:cNvPr id="0" name=""/>
        <dsp:cNvSpPr/>
      </dsp:nvSpPr>
      <dsp:spPr>
        <a:xfrm>
          <a:off x="5617800" y="391297"/>
          <a:ext cx="2166312" cy="116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7CBB0-72D7-4B6D-96F2-2A72913C7266}">
      <dsp:nvSpPr>
        <dsp:cNvPr id="0" name=""/>
        <dsp:cNvSpPr/>
      </dsp:nvSpPr>
      <dsp:spPr>
        <a:xfrm rot="5400000">
          <a:off x="1927692" y="129243"/>
          <a:ext cx="1941140" cy="16887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829747"/>
            <a:satOff val="-3426"/>
            <a:lumOff val="-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 dirty="0"/>
        </a:p>
      </dsp:txBody>
      <dsp:txXfrm rot="-5400000">
        <a:off x="2317036" y="305563"/>
        <a:ext cx="1162452" cy="1336152"/>
      </dsp:txXfrm>
    </dsp:sp>
    <dsp:sp modelId="{59F563D3-254E-4DE7-9DE3-517070FF6127}">
      <dsp:nvSpPr>
        <dsp:cNvPr id="0" name=""/>
        <dsp:cNvSpPr/>
      </dsp:nvSpPr>
      <dsp:spPr>
        <a:xfrm rot="5400000">
          <a:off x="2982693" y="1761645"/>
          <a:ext cx="1941140" cy="16887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659494"/>
            <a:satOff val="-6852"/>
            <a:lumOff val="-1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PEMBENTUKAN UNIT LAYANAN PENGADAAN KOTA YOGYAKARTA</a:t>
          </a:r>
          <a:endParaRPr lang="id-ID" sz="1600" kern="1200" dirty="0"/>
        </a:p>
      </dsp:txBody>
      <dsp:txXfrm rot="-5400000">
        <a:off x="3372037" y="1937965"/>
        <a:ext cx="1162452" cy="1336152"/>
      </dsp:txXfrm>
    </dsp:sp>
    <dsp:sp modelId="{0EB1FE1A-2F83-4238-BEBE-6B46D17B2551}">
      <dsp:nvSpPr>
        <dsp:cNvPr id="0" name=""/>
        <dsp:cNvSpPr/>
      </dsp:nvSpPr>
      <dsp:spPr>
        <a:xfrm>
          <a:off x="116071" y="2023691"/>
          <a:ext cx="2865486" cy="116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INOVASI </a:t>
          </a:r>
          <a:r>
            <a:rPr lang="id-ID" sz="3600" kern="1200" dirty="0" smtClean="0"/>
            <a:t>STRUKTUR</a:t>
          </a:r>
          <a:r>
            <a:rPr lang="id-ID" sz="2000" kern="1200" dirty="0" smtClean="0"/>
            <a:t> ORGANISASI</a:t>
          </a:r>
          <a:endParaRPr lang="id-ID" sz="2000" kern="1200" dirty="0"/>
        </a:p>
      </dsp:txBody>
      <dsp:txXfrm>
        <a:off x="116071" y="2023691"/>
        <a:ext cx="2865486" cy="1164684"/>
      </dsp:txXfrm>
    </dsp:sp>
    <dsp:sp modelId="{5878C047-5CBF-4C7A-8F67-A663D9306BB2}">
      <dsp:nvSpPr>
        <dsp:cNvPr id="0" name=""/>
        <dsp:cNvSpPr/>
      </dsp:nvSpPr>
      <dsp:spPr>
        <a:xfrm rot="5400000">
          <a:off x="4852305" y="1776883"/>
          <a:ext cx="1941140" cy="16887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1489242"/>
            <a:satOff val="-10279"/>
            <a:lumOff val="-2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5241649" y="1953203"/>
        <a:ext cx="1162452" cy="1336152"/>
      </dsp:txXfrm>
    </dsp:sp>
    <dsp:sp modelId="{46F867C4-326C-41D6-996E-55509340A250}">
      <dsp:nvSpPr>
        <dsp:cNvPr id="0" name=""/>
        <dsp:cNvSpPr/>
      </dsp:nvSpPr>
      <dsp:spPr>
        <a:xfrm rot="5400000">
          <a:off x="3751587" y="3424523"/>
          <a:ext cx="1941140" cy="16887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5318989"/>
            <a:satOff val="-13705"/>
            <a:lumOff val="-3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Pelayanan Terpadu Penanggulangan Kemiskinan Kab Sragen</a:t>
          </a:r>
          <a:endParaRPr lang="id-ID" sz="1600" kern="1200" dirty="0"/>
        </a:p>
      </dsp:txBody>
      <dsp:txXfrm rot="-5400000">
        <a:off x="4140931" y="3600843"/>
        <a:ext cx="1162452" cy="1336152"/>
      </dsp:txXfrm>
    </dsp:sp>
    <dsp:sp modelId="{6F70A5CE-BBC1-4E43-8052-FD151806CB55}">
      <dsp:nvSpPr>
        <dsp:cNvPr id="0" name=""/>
        <dsp:cNvSpPr/>
      </dsp:nvSpPr>
      <dsp:spPr>
        <a:xfrm>
          <a:off x="5617800" y="3686577"/>
          <a:ext cx="2166312" cy="116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64237-72D3-41D9-B0E6-AB8F1B12E157}">
      <dsp:nvSpPr>
        <dsp:cNvPr id="0" name=""/>
        <dsp:cNvSpPr/>
      </dsp:nvSpPr>
      <dsp:spPr>
        <a:xfrm rot="5400000">
          <a:off x="1927692" y="3424523"/>
          <a:ext cx="1941140" cy="16887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2317036" y="3600843"/>
        <a:ext cx="1162452" cy="13361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1887D-1D22-44DC-A745-FC6563729623}">
      <dsp:nvSpPr>
        <dsp:cNvPr id="0" name=""/>
        <dsp:cNvSpPr/>
      </dsp:nvSpPr>
      <dsp:spPr>
        <a:xfrm>
          <a:off x="242007" y="2079"/>
          <a:ext cx="3563965" cy="21383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Kemitraan Bidan dan Dukun Kab Takalar</a:t>
          </a:r>
          <a:endParaRPr lang="id-ID" sz="3000" kern="1200" dirty="0"/>
        </a:p>
      </dsp:txBody>
      <dsp:txXfrm>
        <a:off x="242007" y="2079"/>
        <a:ext cx="3563965" cy="2138379"/>
      </dsp:txXfrm>
    </dsp:sp>
    <dsp:sp modelId="{B568E95B-D7EB-44DF-A6A8-E9339A0D3806}">
      <dsp:nvSpPr>
        <dsp:cNvPr id="0" name=""/>
        <dsp:cNvSpPr/>
      </dsp:nvSpPr>
      <dsp:spPr>
        <a:xfrm>
          <a:off x="4162369" y="2079"/>
          <a:ext cx="3563965" cy="2138379"/>
        </a:xfrm>
        <a:prstGeom prst="rect">
          <a:avLst/>
        </a:prstGeom>
        <a:solidFill>
          <a:schemeClr val="accent3">
            <a:hueOff val="-3786680"/>
            <a:satOff val="14463"/>
            <a:lumOff val="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Sekretariat Bersama Kartamantul Kota Yogyarakta, Kab Sleman, dan Kab Bantul</a:t>
          </a:r>
          <a:endParaRPr lang="id-ID" sz="3000" kern="1200" dirty="0"/>
        </a:p>
      </dsp:txBody>
      <dsp:txXfrm>
        <a:off x="4162369" y="2079"/>
        <a:ext cx="3563965" cy="2138379"/>
      </dsp:txXfrm>
    </dsp:sp>
    <dsp:sp modelId="{5DBAEFDE-7AAD-4D87-96EA-6DC4F5F8C249}">
      <dsp:nvSpPr>
        <dsp:cNvPr id="0" name=""/>
        <dsp:cNvSpPr/>
      </dsp:nvSpPr>
      <dsp:spPr>
        <a:xfrm>
          <a:off x="242720" y="2496855"/>
          <a:ext cx="7482902" cy="2138379"/>
        </a:xfrm>
        <a:prstGeom prst="rect">
          <a:avLst/>
        </a:prstGeom>
        <a:solidFill>
          <a:schemeClr val="accent3">
            <a:hueOff val="-7573359"/>
            <a:satOff val="28927"/>
            <a:lumOff val="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/>
            <a:t>INOVASI HUBUNGAN</a:t>
          </a:r>
          <a:endParaRPr lang="id-ID" sz="4800" kern="1200" dirty="0"/>
        </a:p>
      </dsp:txBody>
      <dsp:txXfrm>
        <a:off x="242720" y="2496855"/>
        <a:ext cx="7482902" cy="21383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9E40-449A-4038-90BC-71B91F6B1D52}">
      <dsp:nvSpPr>
        <dsp:cNvPr id="0" name=""/>
        <dsp:cNvSpPr/>
      </dsp:nvSpPr>
      <dsp:spPr>
        <a:xfrm>
          <a:off x="326615" y="22316"/>
          <a:ext cx="3566325" cy="2139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Desa Mandara Mandidoha (Desa Siaga Aktif) Kab Konawe Selatan</a:t>
          </a:r>
          <a:endParaRPr lang="id-ID" sz="3500" kern="1200" dirty="0"/>
        </a:p>
      </dsp:txBody>
      <dsp:txXfrm>
        <a:off x="326615" y="22316"/>
        <a:ext cx="3566325" cy="2139795"/>
      </dsp:txXfrm>
    </dsp:sp>
    <dsp:sp modelId="{1EAF253E-267B-4AD0-9DCA-5F7452E2D657}">
      <dsp:nvSpPr>
        <dsp:cNvPr id="0" name=""/>
        <dsp:cNvSpPr/>
      </dsp:nvSpPr>
      <dsp:spPr>
        <a:xfrm>
          <a:off x="4249573" y="22316"/>
          <a:ext cx="3566325" cy="2139795"/>
        </a:xfrm>
        <a:prstGeom prst="rect">
          <a:avLst/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Program Perempuan Pahlawan Ekonomi Kota Surabaya</a:t>
          </a:r>
          <a:endParaRPr lang="id-ID" sz="3500" kern="1200" dirty="0"/>
        </a:p>
      </dsp:txBody>
      <dsp:txXfrm>
        <a:off x="4249573" y="22316"/>
        <a:ext cx="3566325" cy="2139795"/>
      </dsp:txXfrm>
    </dsp:sp>
    <dsp:sp modelId="{725067A9-B06D-482C-9E88-39C0D5DD46DB}">
      <dsp:nvSpPr>
        <dsp:cNvPr id="0" name=""/>
        <dsp:cNvSpPr/>
      </dsp:nvSpPr>
      <dsp:spPr>
        <a:xfrm>
          <a:off x="3060" y="2518744"/>
          <a:ext cx="8136393" cy="2139795"/>
        </a:xfrm>
        <a:prstGeom prst="rect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INOVASI SDM</a:t>
          </a:r>
          <a:endParaRPr lang="id-ID" sz="3500" kern="1200" dirty="0"/>
        </a:p>
      </dsp:txBody>
      <dsp:txXfrm>
        <a:off x="3060" y="2518744"/>
        <a:ext cx="8136393" cy="2139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CDB71-8D86-4D30-9BD2-5162DB0A8E2E}">
      <dsp:nvSpPr>
        <dsp:cNvPr id="0" name=""/>
        <dsp:cNvSpPr/>
      </dsp:nvSpPr>
      <dsp:spPr>
        <a:xfrm>
          <a:off x="-4622908" y="-708751"/>
          <a:ext cx="5506758" cy="5506758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C0363-5AFD-486A-AED1-574C4BD9C4D3}">
      <dsp:nvSpPr>
        <dsp:cNvPr id="0" name=""/>
        <dsp:cNvSpPr/>
      </dsp:nvSpPr>
      <dsp:spPr>
        <a:xfrm>
          <a:off x="568434" y="408925"/>
          <a:ext cx="8519979" cy="8178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16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mengabdi kepada negara dan rakyat </a:t>
          </a:r>
          <a:r>
            <a:rPr lang="en-US" sz="2600" b="0" kern="1200" spc="1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I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n</a:t>
          </a:r>
          <a:r>
            <a:rPr lang="en-US" sz="2600" b="0" kern="1200" spc="-1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d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onesia;</a:t>
          </a:r>
          <a:endParaRPr lang="en-US" sz="2600" b="0" kern="1200"/>
        </a:p>
      </dsp:txBody>
      <dsp:txXfrm>
        <a:off x="568434" y="408925"/>
        <a:ext cx="8519979" cy="817851"/>
      </dsp:txXfrm>
    </dsp:sp>
    <dsp:sp modelId="{F4F00230-9F1C-4D70-8330-10840B721CEE}">
      <dsp:nvSpPr>
        <dsp:cNvPr id="0" name=""/>
        <dsp:cNvSpPr/>
      </dsp:nvSpPr>
      <dsp:spPr>
        <a:xfrm>
          <a:off x="57277" y="306694"/>
          <a:ext cx="1022313" cy="1022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12BA7-4D95-4F3E-91F9-16EB25824E23}">
      <dsp:nvSpPr>
        <dsp:cNvPr id="0" name=""/>
        <dsp:cNvSpPr/>
      </dsp:nvSpPr>
      <dsp:spPr>
        <a:xfrm>
          <a:off x="865723" y="1635702"/>
          <a:ext cx="8222690" cy="817851"/>
        </a:xfrm>
        <a:prstGeom prst="rect">
          <a:avLst/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16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menjalankan</a:t>
          </a:r>
          <a:r>
            <a:rPr lang="en-US" sz="2600" b="0" kern="120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tugas</a:t>
          </a:r>
          <a:r>
            <a:rPr lang="en-US" sz="2600" b="0" kern="120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secara</a:t>
          </a:r>
          <a:r>
            <a:rPr lang="en-US" sz="2600" b="0" kern="120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profesional</a:t>
          </a:r>
          <a:r>
            <a:rPr lang="en-US" sz="2600" b="0" kern="120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dan</a:t>
          </a:r>
          <a:r>
            <a:rPr lang="en-US" sz="2600" b="0" kern="1200" spc="1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tidak</a:t>
          </a:r>
          <a:r>
            <a:rPr lang="en-US" sz="2600" b="0" kern="120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dirty="0" err="1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berpihak</a:t>
          </a:r>
          <a:r>
            <a:rPr lang="en-US" sz="2600" b="0" kern="1200" dirty="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;</a:t>
          </a:r>
          <a:endParaRPr lang="id-ID" sz="2600" b="0" kern="1200" dirty="0">
            <a:latin typeface="Nexa Bold" panose="02000000000000000000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5723" y="1635702"/>
        <a:ext cx="8222690" cy="817851"/>
      </dsp:txXfrm>
    </dsp:sp>
    <dsp:sp modelId="{7B753EA9-ED6B-425B-B2CB-D34640C2D7AA}">
      <dsp:nvSpPr>
        <dsp:cNvPr id="0" name=""/>
        <dsp:cNvSpPr/>
      </dsp:nvSpPr>
      <dsp:spPr>
        <a:xfrm>
          <a:off x="354566" y="1533470"/>
          <a:ext cx="1022313" cy="1022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22E1B-86C0-45E8-B9E7-37E921765BED}">
      <dsp:nvSpPr>
        <dsp:cNvPr id="0" name=""/>
        <dsp:cNvSpPr/>
      </dsp:nvSpPr>
      <dsp:spPr>
        <a:xfrm>
          <a:off x="568434" y="2862478"/>
          <a:ext cx="8519979" cy="817851"/>
        </a:xfrm>
        <a:prstGeom prst="rect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16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Memberikan</a:t>
          </a:r>
          <a:r>
            <a:rPr lang="id-ID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layanan</a:t>
          </a:r>
          <a:r>
            <a:rPr lang="id-ID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kepada</a:t>
          </a:r>
          <a:r>
            <a:rPr lang="id-ID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publik </a:t>
          </a:r>
          <a:r>
            <a:rPr lang="en-US" sz="2600" b="0" kern="1200" spc="95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secara </a:t>
          </a:r>
          <a:r>
            <a:rPr lang="en-US" sz="2600" b="0" kern="1200" spc="95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 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jujur, tanggap, cepat, tepat, akurat, berdaya </a:t>
          </a:r>
          <a:r>
            <a:rPr lang="en-US" sz="2600" b="0" kern="1200" spc="-1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g</a:t>
          </a:r>
          <a:r>
            <a:rPr lang="en-US" sz="2600" b="0" kern="1200" smtClean="0">
              <a:latin typeface="Nexa Bold" panose="02000000000000000000" pitchFamily="50" charset="0"/>
              <a:ea typeface="Times New Roman" panose="02020603050405020304" pitchFamily="18" charset="0"/>
              <a:cs typeface="Bookman Old Style" panose="02050604050505020204" pitchFamily="18" charset="0"/>
            </a:rPr>
            <a:t>una, berhasil guna, dan santun;</a:t>
          </a:r>
          <a:endParaRPr lang="id-ID" sz="2600" b="0" kern="1200" dirty="0">
            <a:latin typeface="Nexa Bold" panose="02000000000000000000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434" y="2862478"/>
        <a:ext cx="8519979" cy="817851"/>
      </dsp:txXfrm>
    </dsp:sp>
    <dsp:sp modelId="{E8962789-D015-4002-9788-26FD5876AD2B}">
      <dsp:nvSpPr>
        <dsp:cNvPr id="0" name=""/>
        <dsp:cNvSpPr/>
      </dsp:nvSpPr>
      <dsp:spPr>
        <a:xfrm>
          <a:off x="57277" y="2760247"/>
          <a:ext cx="1022313" cy="1022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A2735-F863-4C39-A3C0-5DDDC04A76C9}">
      <dsp:nvSpPr>
        <dsp:cNvPr id="0" name=""/>
        <dsp:cNvSpPr/>
      </dsp:nvSpPr>
      <dsp:spPr>
        <a:xfrm>
          <a:off x="1740963" y="695447"/>
          <a:ext cx="4640992" cy="4640992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EDA92-EB7F-452D-B8EC-8778EFA285C7}">
      <dsp:nvSpPr>
        <dsp:cNvPr id="0" name=""/>
        <dsp:cNvSpPr/>
      </dsp:nvSpPr>
      <dsp:spPr>
        <a:xfrm>
          <a:off x="1740963" y="695447"/>
          <a:ext cx="4640992" cy="4640992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EB502-787C-4488-A845-8E4688382E1C}">
      <dsp:nvSpPr>
        <dsp:cNvPr id="0" name=""/>
        <dsp:cNvSpPr/>
      </dsp:nvSpPr>
      <dsp:spPr>
        <a:xfrm>
          <a:off x="1740963" y="695447"/>
          <a:ext cx="4640992" cy="4640992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5B503-4C78-4EC7-BFED-D6C1126FFDD2}">
      <dsp:nvSpPr>
        <dsp:cNvPr id="0" name=""/>
        <dsp:cNvSpPr/>
      </dsp:nvSpPr>
      <dsp:spPr>
        <a:xfrm>
          <a:off x="2994533" y="1949017"/>
          <a:ext cx="2133853" cy="2133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INOVASI</a:t>
          </a:r>
          <a:endParaRPr lang="id-ID" sz="3200" kern="1200" dirty="0"/>
        </a:p>
      </dsp:txBody>
      <dsp:txXfrm>
        <a:off x="3307029" y="2261513"/>
        <a:ext cx="1508861" cy="1508861"/>
      </dsp:txXfrm>
    </dsp:sp>
    <dsp:sp modelId="{EF7F966D-B12C-46D1-A8BD-31D14EFCA9D8}">
      <dsp:nvSpPr>
        <dsp:cNvPr id="0" name=""/>
        <dsp:cNvSpPr/>
      </dsp:nvSpPr>
      <dsp:spPr>
        <a:xfrm>
          <a:off x="3314611" y="2372"/>
          <a:ext cx="1493697" cy="14936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UU No. 3 Tahun 2015</a:t>
          </a:r>
          <a:endParaRPr lang="id-ID" sz="2000" kern="1200" dirty="0"/>
        </a:p>
      </dsp:txBody>
      <dsp:txXfrm>
        <a:off x="3533358" y="221119"/>
        <a:ext cx="1056203" cy="1056203"/>
      </dsp:txXfrm>
    </dsp:sp>
    <dsp:sp modelId="{75475E99-3B38-4B85-9ACF-428D5B4FA918}">
      <dsp:nvSpPr>
        <dsp:cNvPr id="0" name=""/>
        <dsp:cNvSpPr/>
      </dsp:nvSpPr>
      <dsp:spPr>
        <a:xfrm>
          <a:off x="5277651" y="3402456"/>
          <a:ext cx="1493697" cy="14936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Peraturan Kepala BNN</a:t>
          </a:r>
          <a:endParaRPr lang="id-ID" sz="2000" kern="1200" dirty="0"/>
        </a:p>
      </dsp:txBody>
      <dsp:txXfrm>
        <a:off x="5496398" y="3621203"/>
        <a:ext cx="1056203" cy="1056203"/>
      </dsp:txXfrm>
    </dsp:sp>
    <dsp:sp modelId="{FA771D56-1390-46C1-97BD-68FA5E0C7514}">
      <dsp:nvSpPr>
        <dsp:cNvPr id="0" name=""/>
        <dsp:cNvSpPr/>
      </dsp:nvSpPr>
      <dsp:spPr>
        <a:xfrm>
          <a:off x="1351571" y="3402456"/>
          <a:ext cx="1493697" cy="14936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Peraturan Bersama</a:t>
          </a:r>
          <a:endParaRPr lang="id-ID" sz="2000" kern="1200" dirty="0"/>
        </a:p>
      </dsp:txBody>
      <dsp:txXfrm>
        <a:off x="1570318" y="3621203"/>
        <a:ext cx="1056203" cy="1056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A0F10-F5FB-4579-AA28-0FBC529A39E5}">
      <dsp:nvSpPr>
        <dsp:cNvPr id="0" name=""/>
        <dsp:cNvSpPr/>
      </dsp:nvSpPr>
      <dsp:spPr>
        <a:xfrm>
          <a:off x="1291960" y="2839"/>
          <a:ext cx="2769830" cy="1661898"/>
        </a:xfrm>
        <a:prstGeom prst="plaqu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Sentralistik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Desentralisasi</a:t>
          </a:r>
          <a:endParaRPr lang="en-US" sz="1800" kern="1200" dirty="0"/>
        </a:p>
      </dsp:txBody>
      <dsp:txXfrm>
        <a:off x="1487821" y="198700"/>
        <a:ext cx="2378108" cy="1270176"/>
      </dsp:txXfrm>
    </dsp:sp>
    <dsp:sp modelId="{FAA61A9A-A676-4AFC-A5AA-3482CD873EA2}">
      <dsp:nvSpPr>
        <dsp:cNvPr id="0" name=""/>
        <dsp:cNvSpPr/>
      </dsp:nvSpPr>
      <dsp:spPr>
        <a:xfrm>
          <a:off x="4066848" y="2839"/>
          <a:ext cx="2769830" cy="1661898"/>
        </a:xfrm>
        <a:prstGeom prst="plaqu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Aharoni" panose="02010803020104030203" pitchFamily="2" charset="-79"/>
              <a:cs typeface="Aharoni" panose="02010803020104030203" pitchFamily="2" charset="-79"/>
            </a:rPr>
            <a:t>Manual/Tradisional Government Ke ICT-based Governance</a:t>
          </a:r>
          <a:endParaRPr lang="en-US" sz="18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262709" y="198700"/>
        <a:ext cx="2378108" cy="1270176"/>
      </dsp:txXfrm>
    </dsp:sp>
    <dsp:sp modelId="{A9908B75-121D-496F-8EB3-159BC2EE1796}">
      <dsp:nvSpPr>
        <dsp:cNvPr id="0" name=""/>
        <dsp:cNvSpPr/>
      </dsp:nvSpPr>
      <dsp:spPr>
        <a:xfrm>
          <a:off x="6841737" y="2839"/>
          <a:ext cx="2769830" cy="1661898"/>
        </a:xfrm>
        <a:prstGeom prst="plaqu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Tertutup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Terbuka (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Transparan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Partisipatif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Akuntabel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)</a:t>
          </a:r>
        </a:p>
      </dsp:txBody>
      <dsp:txXfrm>
        <a:off x="7037598" y="198700"/>
        <a:ext cx="2378108" cy="1270176"/>
      </dsp:txXfrm>
    </dsp:sp>
    <dsp:sp modelId="{AF088C6C-9A6A-4F14-9F03-37010DB2FD63}">
      <dsp:nvSpPr>
        <dsp:cNvPr id="0" name=""/>
        <dsp:cNvSpPr/>
      </dsp:nvSpPr>
      <dsp:spPr>
        <a:xfrm>
          <a:off x="1291960" y="1669796"/>
          <a:ext cx="2769830" cy="1661898"/>
        </a:xfrm>
        <a:prstGeom prst="plaqu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Sinergitas</a:t>
          </a:r>
          <a:endParaRPr lang="en-US" sz="18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487821" y="1865657"/>
        <a:ext cx="2378108" cy="1270176"/>
      </dsp:txXfrm>
    </dsp:sp>
    <dsp:sp modelId="{2058AC62-6165-45AC-9E83-A8E6C281A4E3}">
      <dsp:nvSpPr>
        <dsp:cNvPr id="0" name=""/>
        <dsp:cNvSpPr/>
      </dsp:nvSpPr>
      <dsp:spPr>
        <a:xfrm>
          <a:off x="4066848" y="1669796"/>
          <a:ext cx="2769830" cy="1661898"/>
        </a:xfrm>
        <a:prstGeom prst="plaqu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Budaya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Kerja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Pendekatan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Administratif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Budaya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Kerja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Berorientasi</a:t>
          </a:r>
          <a:r>
            <a:rPr lang="en-US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18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Kualitas</a:t>
          </a:r>
          <a:endParaRPr lang="en-US" sz="18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262709" y="1865657"/>
        <a:ext cx="2378108" cy="1270176"/>
      </dsp:txXfrm>
    </dsp:sp>
    <dsp:sp modelId="{A069D18A-DBEC-40E8-A284-862D89B3643E}">
      <dsp:nvSpPr>
        <dsp:cNvPr id="0" name=""/>
        <dsp:cNvSpPr/>
      </dsp:nvSpPr>
      <dsp:spPr>
        <a:xfrm>
          <a:off x="6841737" y="1669796"/>
          <a:ext cx="2769830" cy="1661898"/>
        </a:xfrm>
        <a:prstGeom prst="plaqu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Aharoni" panose="02010803020104030203" pitchFamily="2" charset="-79"/>
              <a:cs typeface="Aharoni" panose="02010803020104030203" pitchFamily="2" charset="-79"/>
            </a:rPr>
            <a:t>Monopoli Pemerintah Ke Pelibatan Masyarakat (Partisipatif)</a:t>
          </a:r>
          <a:endParaRPr lang="en-US" sz="18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037598" y="1865657"/>
        <a:ext cx="2378108" cy="1270176"/>
      </dsp:txXfrm>
    </dsp:sp>
    <dsp:sp modelId="{3E0ADC8B-EB93-4254-B24F-32BAE36C82DA}">
      <dsp:nvSpPr>
        <dsp:cNvPr id="0" name=""/>
        <dsp:cNvSpPr/>
      </dsp:nvSpPr>
      <dsp:spPr>
        <a:xfrm>
          <a:off x="2679404" y="3336752"/>
          <a:ext cx="2769830" cy="1661898"/>
        </a:xfrm>
        <a:prstGeom prst="plaqu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Aharoni" panose="02010803020104030203" pitchFamily="2" charset="-79"/>
              <a:cs typeface="Aharoni" panose="02010803020104030203" pitchFamily="2" charset="-79"/>
            </a:rPr>
            <a:t>Masyarakat Yang Tidak Kritis Ke Masyarakat Yang Kritis (Kesadaran Atas Hak2nya)</a:t>
          </a:r>
          <a:endParaRPr lang="en-US" sz="18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875265" y="3532613"/>
        <a:ext cx="2378108" cy="1270176"/>
      </dsp:txXfrm>
    </dsp:sp>
    <dsp:sp modelId="{9E35B50C-5F09-4E6E-AE47-848F2308E22D}">
      <dsp:nvSpPr>
        <dsp:cNvPr id="0" name=""/>
        <dsp:cNvSpPr/>
      </dsp:nvSpPr>
      <dsp:spPr>
        <a:xfrm>
          <a:off x="5454292" y="3336752"/>
          <a:ext cx="2769830" cy="1661898"/>
        </a:xfrm>
        <a:prstGeom prst="plaqu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Aharoni" panose="02010803020104030203" pitchFamily="2" charset="-79"/>
              <a:cs typeface="Aharoni" panose="02010803020104030203" pitchFamily="2" charset="-79"/>
            </a:rPr>
            <a:t>Status Quo Ke PRO Perubahan Bahkan Ke Transformasi</a:t>
          </a:r>
          <a:endParaRPr lang="en-US" sz="1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650153" y="3532613"/>
        <a:ext cx="2378108" cy="1270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FE8B-538A-4481-89FD-533733B7C53E}">
      <dsp:nvSpPr>
        <dsp:cNvPr id="0" name=""/>
        <dsp:cNvSpPr/>
      </dsp:nvSpPr>
      <dsp:spPr>
        <a:xfrm rot="5400000">
          <a:off x="3361571" y="124893"/>
          <a:ext cx="1891233" cy="16453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Pelayanan Perijinan Satu Pintu</a:t>
          </a:r>
          <a:endParaRPr lang="id-ID" sz="1600" kern="1200" dirty="0"/>
        </a:p>
      </dsp:txBody>
      <dsp:txXfrm rot="-5400000">
        <a:off x="3740905" y="296680"/>
        <a:ext cx="1132565" cy="1301799"/>
      </dsp:txXfrm>
    </dsp:sp>
    <dsp:sp modelId="{E28CF71B-EB32-4188-A3B7-6B102D6BB6CB}">
      <dsp:nvSpPr>
        <dsp:cNvPr id="0" name=""/>
        <dsp:cNvSpPr/>
      </dsp:nvSpPr>
      <dsp:spPr>
        <a:xfrm>
          <a:off x="5179803" y="380209"/>
          <a:ext cx="2110616" cy="113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3D352-B8E0-4D0A-BC45-3773E7D66460}">
      <dsp:nvSpPr>
        <dsp:cNvPr id="0" name=""/>
        <dsp:cNvSpPr/>
      </dsp:nvSpPr>
      <dsp:spPr>
        <a:xfrm rot="5400000">
          <a:off x="1584568" y="124893"/>
          <a:ext cx="1891233" cy="164537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One Day Service Layanan Pertanahan</a:t>
          </a:r>
          <a:endParaRPr lang="id-ID" sz="1900" kern="1200" dirty="0"/>
        </a:p>
      </dsp:txBody>
      <dsp:txXfrm rot="-5400000">
        <a:off x="1963902" y="296680"/>
        <a:ext cx="1132565" cy="1301799"/>
      </dsp:txXfrm>
    </dsp:sp>
    <dsp:sp modelId="{00026B87-53F6-4F4D-8367-8E5EDD33A452}">
      <dsp:nvSpPr>
        <dsp:cNvPr id="0" name=""/>
        <dsp:cNvSpPr/>
      </dsp:nvSpPr>
      <dsp:spPr>
        <a:xfrm rot="5400000">
          <a:off x="2469666" y="1730171"/>
          <a:ext cx="1891233" cy="164537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Rawat Inap Tanpa Kelas bagi Pasien Gakin</a:t>
          </a:r>
          <a:endParaRPr lang="id-ID" sz="1600" kern="1200" dirty="0"/>
        </a:p>
      </dsp:txBody>
      <dsp:txXfrm rot="-5400000">
        <a:off x="2849000" y="1901958"/>
        <a:ext cx="1132565" cy="1301799"/>
      </dsp:txXfrm>
    </dsp:sp>
    <dsp:sp modelId="{60E41333-E7C9-41C7-BA27-4D7993D221CC}">
      <dsp:nvSpPr>
        <dsp:cNvPr id="0" name=""/>
        <dsp:cNvSpPr/>
      </dsp:nvSpPr>
      <dsp:spPr>
        <a:xfrm>
          <a:off x="481979" y="1985488"/>
          <a:ext cx="2042532" cy="113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INOVASI PROSES</a:t>
          </a:r>
          <a:endParaRPr lang="id-ID" sz="1600" kern="1200" dirty="0"/>
        </a:p>
      </dsp:txBody>
      <dsp:txXfrm>
        <a:off x="481979" y="1985488"/>
        <a:ext cx="2042532" cy="1134740"/>
      </dsp:txXfrm>
    </dsp:sp>
    <dsp:sp modelId="{06C595BD-C73A-4055-88AD-D79C5F31E0EA}">
      <dsp:nvSpPr>
        <dsp:cNvPr id="0" name=""/>
        <dsp:cNvSpPr/>
      </dsp:nvSpPr>
      <dsp:spPr>
        <a:xfrm rot="5400000">
          <a:off x="4246669" y="1730171"/>
          <a:ext cx="1891233" cy="16453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Program Multiguna Jaminan Kesehatan</a:t>
          </a:r>
          <a:endParaRPr lang="id-ID" sz="2100" kern="1200" dirty="0"/>
        </a:p>
      </dsp:txBody>
      <dsp:txXfrm rot="-5400000">
        <a:off x="4626003" y="1901958"/>
        <a:ext cx="1132565" cy="1301799"/>
      </dsp:txXfrm>
    </dsp:sp>
    <dsp:sp modelId="{ABB0974F-F320-42B4-B452-92D9BDB64A4D}">
      <dsp:nvSpPr>
        <dsp:cNvPr id="0" name=""/>
        <dsp:cNvSpPr/>
      </dsp:nvSpPr>
      <dsp:spPr>
        <a:xfrm rot="5400000">
          <a:off x="3361571" y="3335450"/>
          <a:ext cx="1891233" cy="164537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Unit Pelayanan Informasi dan Keluhan (UPIK)</a:t>
          </a:r>
          <a:endParaRPr lang="id-ID" sz="1600" kern="1200" dirty="0"/>
        </a:p>
      </dsp:txBody>
      <dsp:txXfrm rot="-5400000">
        <a:off x="3740905" y="3507237"/>
        <a:ext cx="1132565" cy="1301799"/>
      </dsp:txXfrm>
    </dsp:sp>
    <dsp:sp modelId="{4385C373-A077-4531-83EB-AC737DF76623}">
      <dsp:nvSpPr>
        <dsp:cNvPr id="0" name=""/>
        <dsp:cNvSpPr/>
      </dsp:nvSpPr>
      <dsp:spPr>
        <a:xfrm>
          <a:off x="5179803" y="3590767"/>
          <a:ext cx="2110616" cy="113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61485-413E-4ECB-AB6A-4F28510BA570}">
      <dsp:nvSpPr>
        <dsp:cNvPr id="0" name=""/>
        <dsp:cNvSpPr/>
      </dsp:nvSpPr>
      <dsp:spPr>
        <a:xfrm rot="5400000">
          <a:off x="1584568" y="3335450"/>
          <a:ext cx="1891233" cy="16453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Pelayanan KTP 1 Jam</a:t>
          </a:r>
          <a:endParaRPr lang="id-ID" sz="2100" kern="1200" dirty="0"/>
        </a:p>
      </dsp:txBody>
      <dsp:txXfrm rot="-5400000">
        <a:off x="1963902" y="3507237"/>
        <a:ext cx="1132565" cy="1301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67A71-6A91-4D1C-AEBA-DB0AF266EF74}">
      <dsp:nvSpPr>
        <dsp:cNvPr id="0" name=""/>
        <dsp:cNvSpPr/>
      </dsp:nvSpPr>
      <dsp:spPr>
        <a:xfrm rot="5400000">
          <a:off x="3524018" y="118751"/>
          <a:ext cx="1800925" cy="15668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NTMC Polda Metro Jaya</a:t>
          </a:r>
          <a:endParaRPr lang="id-ID" sz="1200" kern="1200" dirty="0"/>
        </a:p>
      </dsp:txBody>
      <dsp:txXfrm rot="-5400000">
        <a:off x="3885238" y="282335"/>
        <a:ext cx="1078485" cy="1239637"/>
      </dsp:txXfrm>
    </dsp:sp>
    <dsp:sp modelId="{BEC11DF4-599C-40B8-BFE9-78A9C191126F}">
      <dsp:nvSpPr>
        <dsp:cNvPr id="0" name=""/>
        <dsp:cNvSpPr/>
      </dsp:nvSpPr>
      <dsp:spPr>
        <a:xfrm>
          <a:off x="5255428" y="361876"/>
          <a:ext cx="2009832" cy="108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/>
        </a:p>
      </dsp:txBody>
      <dsp:txXfrm>
        <a:off x="5255428" y="361876"/>
        <a:ext cx="2009832" cy="1080555"/>
      </dsp:txXfrm>
    </dsp:sp>
    <dsp:sp modelId="{D958F7A6-5C66-4F72-BA01-0A9A57E02A84}">
      <dsp:nvSpPr>
        <dsp:cNvPr id="0" name=""/>
        <dsp:cNvSpPr/>
      </dsp:nvSpPr>
      <dsp:spPr>
        <a:xfrm rot="5400000">
          <a:off x="1831868" y="118751"/>
          <a:ext cx="1800925" cy="15668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829747"/>
            <a:satOff val="-3426"/>
            <a:lumOff val="-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Layanan Jemput Bola Larasita BPN RI</a:t>
          </a:r>
          <a:endParaRPr lang="id-ID" sz="1900" kern="1200" dirty="0"/>
        </a:p>
      </dsp:txBody>
      <dsp:txXfrm rot="-5400000">
        <a:off x="2193088" y="282335"/>
        <a:ext cx="1078485" cy="1239637"/>
      </dsp:txXfrm>
    </dsp:sp>
    <dsp:sp modelId="{8397EF19-D223-48DD-BF83-99833F0EFDC0}">
      <dsp:nvSpPr>
        <dsp:cNvPr id="0" name=""/>
        <dsp:cNvSpPr/>
      </dsp:nvSpPr>
      <dsp:spPr>
        <a:xfrm rot="5400000">
          <a:off x="2674701" y="1647376"/>
          <a:ext cx="1800925" cy="15668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659494"/>
            <a:satOff val="-6852"/>
            <a:lumOff val="-1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Penganggaran Responsif Gender Bidang Pendidikan Kota Baubau</a:t>
          </a:r>
          <a:endParaRPr lang="id-ID" sz="1200" kern="1200" dirty="0"/>
        </a:p>
      </dsp:txBody>
      <dsp:txXfrm rot="-5400000">
        <a:off x="3035921" y="1810960"/>
        <a:ext cx="1078485" cy="1239637"/>
      </dsp:txXfrm>
    </dsp:sp>
    <dsp:sp modelId="{0FBF232F-8633-422A-A071-295D7222B96B}">
      <dsp:nvSpPr>
        <dsp:cNvPr id="0" name=""/>
        <dsp:cNvSpPr/>
      </dsp:nvSpPr>
      <dsp:spPr>
        <a:xfrm>
          <a:off x="781929" y="1890501"/>
          <a:ext cx="1944999" cy="108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INOVASI </a:t>
          </a:r>
          <a:r>
            <a:rPr lang="id-ID" sz="3600" kern="1200" dirty="0" smtClean="0"/>
            <a:t>METODE</a:t>
          </a:r>
          <a:endParaRPr lang="id-ID" sz="2400" kern="1200" dirty="0"/>
        </a:p>
      </dsp:txBody>
      <dsp:txXfrm>
        <a:off x="781929" y="1890501"/>
        <a:ext cx="1944999" cy="1080555"/>
      </dsp:txXfrm>
    </dsp:sp>
    <dsp:sp modelId="{E64CF283-EF45-4D63-A59B-C8D3F78F4919}">
      <dsp:nvSpPr>
        <dsp:cNvPr id="0" name=""/>
        <dsp:cNvSpPr/>
      </dsp:nvSpPr>
      <dsp:spPr>
        <a:xfrm rot="5400000">
          <a:off x="4366851" y="1647376"/>
          <a:ext cx="1800925" cy="15668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1489242"/>
            <a:satOff val="-10279"/>
            <a:lumOff val="-2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Penataan PKL Kota Probolinggo</a:t>
          </a:r>
          <a:endParaRPr lang="id-ID" sz="1700" kern="1200" dirty="0"/>
        </a:p>
      </dsp:txBody>
      <dsp:txXfrm rot="-5400000">
        <a:off x="4728071" y="1810960"/>
        <a:ext cx="1078485" cy="1239637"/>
      </dsp:txXfrm>
    </dsp:sp>
    <dsp:sp modelId="{4C2CBC91-1EDB-489E-A031-04A03979D071}">
      <dsp:nvSpPr>
        <dsp:cNvPr id="0" name=""/>
        <dsp:cNvSpPr/>
      </dsp:nvSpPr>
      <dsp:spPr>
        <a:xfrm rot="5400000">
          <a:off x="3524018" y="3176002"/>
          <a:ext cx="1800925" cy="15668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5318989"/>
            <a:satOff val="-13705"/>
            <a:lumOff val="-3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Penanganan Gelandangan dan Orang Gila dengan Pendekatan Kemanusiaan Kota Surakarta</a:t>
          </a:r>
          <a:endParaRPr lang="id-ID" sz="1200" kern="1200" dirty="0"/>
        </a:p>
      </dsp:txBody>
      <dsp:txXfrm rot="-5400000">
        <a:off x="3885238" y="3339586"/>
        <a:ext cx="1078485" cy="1239637"/>
      </dsp:txXfrm>
    </dsp:sp>
    <dsp:sp modelId="{19277C9B-E784-410D-A471-FAA8AB5DE5D0}">
      <dsp:nvSpPr>
        <dsp:cNvPr id="0" name=""/>
        <dsp:cNvSpPr/>
      </dsp:nvSpPr>
      <dsp:spPr>
        <a:xfrm>
          <a:off x="5255428" y="3419127"/>
          <a:ext cx="2009832" cy="108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/>
        </a:p>
      </dsp:txBody>
      <dsp:txXfrm>
        <a:off x="5255428" y="3419127"/>
        <a:ext cx="2009832" cy="1080555"/>
      </dsp:txXfrm>
    </dsp:sp>
    <dsp:sp modelId="{6D441392-EF1B-45D5-96F1-81622976042A}">
      <dsp:nvSpPr>
        <dsp:cNvPr id="0" name=""/>
        <dsp:cNvSpPr/>
      </dsp:nvSpPr>
      <dsp:spPr>
        <a:xfrm rot="5400000">
          <a:off x="1831868" y="3176002"/>
          <a:ext cx="1800925" cy="15668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Kawasan Tertib Rokok Kota Padang Panjang</a:t>
          </a:r>
          <a:endParaRPr lang="id-ID" sz="1900" kern="1200" dirty="0"/>
        </a:p>
      </dsp:txBody>
      <dsp:txXfrm rot="-5400000">
        <a:off x="2193088" y="3339586"/>
        <a:ext cx="1078485" cy="1239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76953-3343-436B-997F-A0E289F33102}">
      <dsp:nvSpPr>
        <dsp:cNvPr id="0" name=""/>
        <dsp:cNvSpPr/>
      </dsp:nvSpPr>
      <dsp:spPr>
        <a:xfrm>
          <a:off x="84510" y="114"/>
          <a:ext cx="2547505" cy="1528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Pengolahan Air Limbah Kota Banjarmasin</a:t>
          </a:r>
          <a:endParaRPr lang="id-ID" sz="2600" kern="1200" dirty="0"/>
        </a:p>
      </dsp:txBody>
      <dsp:txXfrm>
        <a:off x="84510" y="114"/>
        <a:ext cx="2547505" cy="1528503"/>
      </dsp:txXfrm>
    </dsp:sp>
    <dsp:sp modelId="{0E660EB5-2BAB-416F-A7E8-7605E72FA6F0}">
      <dsp:nvSpPr>
        <dsp:cNvPr id="0" name=""/>
        <dsp:cNvSpPr/>
      </dsp:nvSpPr>
      <dsp:spPr>
        <a:xfrm>
          <a:off x="2886767" y="114"/>
          <a:ext cx="2547505" cy="1528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Palembang Kota Clean, Green, dan Blue</a:t>
          </a:r>
          <a:endParaRPr lang="id-ID" sz="2600" kern="1200" dirty="0"/>
        </a:p>
      </dsp:txBody>
      <dsp:txXfrm>
        <a:off x="2886767" y="114"/>
        <a:ext cx="2547505" cy="1528503"/>
      </dsp:txXfrm>
    </dsp:sp>
    <dsp:sp modelId="{FCD32087-1100-4167-8527-41DA4BA924EA}">
      <dsp:nvSpPr>
        <dsp:cNvPr id="0" name=""/>
        <dsp:cNvSpPr/>
      </dsp:nvSpPr>
      <dsp:spPr>
        <a:xfrm>
          <a:off x="5689023" y="114"/>
          <a:ext cx="2547505" cy="1528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Rumah Pemulihan Gizi Kota Yogyakarta</a:t>
          </a:r>
          <a:endParaRPr lang="id-ID" sz="2600" kern="1200" dirty="0"/>
        </a:p>
      </dsp:txBody>
      <dsp:txXfrm>
        <a:off x="5689023" y="114"/>
        <a:ext cx="2547505" cy="1528503"/>
      </dsp:txXfrm>
    </dsp:sp>
    <dsp:sp modelId="{1C34D715-F1C3-4A21-8635-97FA0DB3011E}">
      <dsp:nvSpPr>
        <dsp:cNvPr id="0" name=""/>
        <dsp:cNvSpPr/>
      </dsp:nvSpPr>
      <dsp:spPr>
        <a:xfrm>
          <a:off x="2886767" y="1783368"/>
          <a:ext cx="2547505" cy="1528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Dari Ampas Tahu terbitlah Energi Baru Kota Pekalongan</a:t>
          </a:r>
          <a:endParaRPr lang="id-ID" sz="2600" kern="1200" dirty="0"/>
        </a:p>
      </dsp:txBody>
      <dsp:txXfrm>
        <a:off x="2886767" y="1783368"/>
        <a:ext cx="2547505" cy="1528503"/>
      </dsp:txXfrm>
    </dsp:sp>
    <dsp:sp modelId="{7D553E90-9E88-4F43-A334-B21E1C921CE7}">
      <dsp:nvSpPr>
        <dsp:cNvPr id="0" name=""/>
        <dsp:cNvSpPr/>
      </dsp:nvSpPr>
      <dsp:spPr>
        <a:xfrm>
          <a:off x="1157889" y="3509257"/>
          <a:ext cx="5966997" cy="1528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/>
            <a:t>INOVASI PRODUK</a:t>
          </a:r>
          <a:endParaRPr lang="id-ID" sz="4800" kern="1200" dirty="0"/>
        </a:p>
      </dsp:txBody>
      <dsp:txXfrm>
        <a:off x="1157889" y="3509257"/>
        <a:ext cx="5966997" cy="15285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FEF77-708D-405B-8736-5F5B4EA9960A}">
      <dsp:nvSpPr>
        <dsp:cNvPr id="0" name=""/>
        <dsp:cNvSpPr/>
      </dsp:nvSpPr>
      <dsp:spPr>
        <a:xfrm>
          <a:off x="2175986" y="636746"/>
          <a:ext cx="4258627" cy="425862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98880-B3E4-4BB5-9913-21BC4347901E}">
      <dsp:nvSpPr>
        <dsp:cNvPr id="0" name=""/>
        <dsp:cNvSpPr/>
      </dsp:nvSpPr>
      <dsp:spPr>
        <a:xfrm>
          <a:off x="2175986" y="636746"/>
          <a:ext cx="4258627" cy="425862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2F961-4527-4AF6-A462-43024EB1D08E}">
      <dsp:nvSpPr>
        <dsp:cNvPr id="0" name=""/>
        <dsp:cNvSpPr/>
      </dsp:nvSpPr>
      <dsp:spPr>
        <a:xfrm>
          <a:off x="2175986" y="636746"/>
          <a:ext cx="4258627" cy="4258627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88D66-5FCA-44EC-9387-F8CE6AE3C795}">
      <dsp:nvSpPr>
        <dsp:cNvPr id="0" name=""/>
        <dsp:cNvSpPr/>
      </dsp:nvSpPr>
      <dsp:spPr>
        <a:xfrm>
          <a:off x="2175986" y="636746"/>
          <a:ext cx="4258627" cy="4258627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F192F-D4DF-4CC0-83D0-3C76C1B7793F}">
      <dsp:nvSpPr>
        <dsp:cNvPr id="0" name=""/>
        <dsp:cNvSpPr/>
      </dsp:nvSpPr>
      <dsp:spPr>
        <a:xfrm>
          <a:off x="3325676" y="1786436"/>
          <a:ext cx="1959247" cy="1959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INOVASI KONSEP</a:t>
          </a:r>
          <a:endParaRPr lang="id-ID" sz="2900" kern="1200" dirty="0"/>
        </a:p>
      </dsp:txBody>
      <dsp:txXfrm>
        <a:off x="3612601" y="2073361"/>
        <a:ext cx="1385397" cy="1385397"/>
      </dsp:txXfrm>
    </dsp:sp>
    <dsp:sp modelId="{B019230D-39D2-4752-AC00-989C54A31F33}">
      <dsp:nvSpPr>
        <dsp:cNvPr id="0" name=""/>
        <dsp:cNvSpPr/>
      </dsp:nvSpPr>
      <dsp:spPr>
        <a:xfrm>
          <a:off x="3619563" y="382"/>
          <a:ext cx="1371473" cy="13714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Comdev Solusi Kemiskinan Kab Bantul</a:t>
          </a:r>
          <a:endParaRPr lang="id-ID" sz="1500" kern="1200" dirty="0"/>
        </a:p>
      </dsp:txBody>
      <dsp:txXfrm>
        <a:off x="3820411" y="201230"/>
        <a:ext cx="969777" cy="969777"/>
      </dsp:txXfrm>
    </dsp:sp>
    <dsp:sp modelId="{6B6C1BC4-900F-4FEF-8800-0212A5B0B8D7}">
      <dsp:nvSpPr>
        <dsp:cNvPr id="0" name=""/>
        <dsp:cNvSpPr/>
      </dsp:nvSpPr>
      <dsp:spPr>
        <a:xfrm>
          <a:off x="5699503" y="2080323"/>
          <a:ext cx="1371473" cy="13714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Kota Layak Anak Kota Denpasar</a:t>
          </a:r>
          <a:endParaRPr lang="id-ID" sz="1500" kern="1200" dirty="0"/>
        </a:p>
      </dsp:txBody>
      <dsp:txXfrm>
        <a:off x="5900351" y="2281171"/>
        <a:ext cx="969777" cy="969777"/>
      </dsp:txXfrm>
    </dsp:sp>
    <dsp:sp modelId="{7556A5ED-E5CB-4971-9B93-2829EF287F12}">
      <dsp:nvSpPr>
        <dsp:cNvPr id="0" name=""/>
        <dsp:cNvSpPr/>
      </dsp:nvSpPr>
      <dsp:spPr>
        <a:xfrm>
          <a:off x="3619563" y="4160263"/>
          <a:ext cx="1371473" cy="13714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Taman Pintar Yogyakarta </a:t>
          </a:r>
          <a:endParaRPr lang="id-ID" sz="1500" kern="1200" dirty="0"/>
        </a:p>
      </dsp:txBody>
      <dsp:txXfrm>
        <a:off x="3820411" y="4361111"/>
        <a:ext cx="969777" cy="969777"/>
      </dsp:txXfrm>
    </dsp:sp>
    <dsp:sp modelId="{1FB6D47E-63EF-422D-AA80-704C6A2D2D80}">
      <dsp:nvSpPr>
        <dsp:cNvPr id="0" name=""/>
        <dsp:cNvSpPr/>
      </dsp:nvSpPr>
      <dsp:spPr>
        <a:xfrm>
          <a:off x="1539622" y="2080323"/>
          <a:ext cx="1371473" cy="13714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Bank Sampah Kota Malang</a:t>
          </a:r>
          <a:endParaRPr lang="id-ID" sz="1500" kern="1200" dirty="0"/>
        </a:p>
      </dsp:txBody>
      <dsp:txXfrm>
        <a:off x="1740470" y="2281171"/>
        <a:ext cx="969777" cy="969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5D6F-5A53-4441-8245-EE43CB1F9B16}" type="datetimeFigureOut">
              <a:rPr lang="id-ID" smtClean="0"/>
              <a:t>26/04/2022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4708E-0DAA-4BDC-8C70-F2C2F509B2A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97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60B6FFF-297E-4F2F-A77C-84347931E51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E6BEA13-CB99-4599-86AD-A75A31A6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Tri Widodo W. Utomo, 2014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EA13-CB99-4599-86AD-A75A31A69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0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CPI: Customer Price</a:t>
            </a:r>
            <a:r>
              <a:rPr lang="id-ID" baseline="0" dirty="0" smtClean="0"/>
              <a:t> Index (Tri Widodo W Utomo, 2014)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EA13-CB99-4599-86AD-A75A31A69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1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EA13-CB99-4599-86AD-A75A31A69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9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UU No. 3 Tahun 2015 tentang </a:t>
            </a:r>
            <a:r>
              <a:rPr lang="id-ID" dirty="0"/>
              <a:t>Peredaran, penyimpanan, pemusnahan, dan pelaporan narkotika, psikotropika, dan prekursor farmasi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EA13-CB99-4599-86AD-A75A31A69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C7BD-9DCE-43ED-B63D-852F68685E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5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39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2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4A0021-19E7-4ADF-94A7-CF203FE6199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EDB98F-9DB7-4BC2-8FEC-E09E459D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INOVASI PELAYANAN PUBLIK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5651" y="1938521"/>
            <a:ext cx="4352023" cy="1558021"/>
          </a:xfrm>
          <a:prstGeom prst="rect">
            <a:avLst/>
          </a:prstGeom>
        </p:spPr>
        <p:txBody>
          <a:bodyPr vert="horz" lIns="68580" tIns="34290" rIns="68580" bIns="34290" numCol="1" rtlCol="0" anchor="b">
            <a:prstTxWarp prst="textPlain">
              <a:avLst/>
            </a:prstTxWarp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PELAYANAN</a:t>
            </a:r>
            <a:r>
              <a:rPr lang="id-ID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 </a:t>
            </a:r>
            <a:r>
              <a:rPr lang="en-US" sz="5475" b="1" dirty="0">
                <a:solidFill>
                  <a:srgbClr val="0099FF"/>
                </a:solidFill>
                <a:effectLst/>
                <a:latin typeface="Copperplate Gothic Bold" panose="020E0705020206020404" pitchFamily="34" charset="0"/>
                <a:ea typeface="DotumChe" panose="020B0609000101010101" pitchFamily="49" charset="-127"/>
                <a:cs typeface="Aharoni" panose="02010803020104030203" pitchFamily="2" charset="-79"/>
              </a:rPr>
              <a:t>P</a:t>
            </a:r>
            <a:r>
              <a:rPr lang="en-US" sz="5475" b="1" dirty="0" smtClean="0">
                <a:solidFill>
                  <a:srgbClr val="0099FF"/>
                </a:solidFill>
                <a:effectLst/>
                <a:latin typeface="Copperplate Gothic Bold" panose="020E0705020206020404" pitchFamily="34" charset="0"/>
                <a:ea typeface="DotumChe" panose="020B0609000101010101" pitchFamily="49" charset="-127"/>
                <a:cs typeface="Aharoni" panose="02010803020104030203" pitchFamily="2" charset="-79"/>
              </a:rPr>
              <a:t>UBLIK</a:t>
            </a:r>
            <a:r>
              <a:rPr lang="id-ID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 </a:t>
            </a:r>
            <a:endParaRPr lang="en-US" sz="5475" b="1" dirty="0">
              <a:solidFill>
                <a:schemeClr val="tx1"/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  <a:p>
            <a:pPr algn="l">
              <a:lnSpc>
                <a:spcPct val="110000"/>
              </a:lnSpc>
            </a:pPr>
            <a:r>
              <a:rPr lang="id-ID" sz="5475" b="1" dirty="0">
                <a:solidFill>
                  <a:schemeClr val="accent6">
                    <a:lumMod val="50000"/>
                  </a:schemeClr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cukup baik </a:t>
            </a:r>
            <a:endParaRPr lang="en-US" sz="5475" b="1" dirty="0">
              <a:solidFill>
                <a:schemeClr val="accent6">
                  <a:lumMod val="50000"/>
                </a:schemeClr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  <a:p>
            <a:pPr algn="l">
              <a:lnSpc>
                <a:spcPct val="110000"/>
              </a:lnSpc>
            </a:pPr>
            <a:endParaRPr lang="en-US" sz="5475" b="1" dirty="0">
              <a:solidFill>
                <a:schemeClr val="tx1"/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  <a:p>
            <a:pPr>
              <a:lnSpc>
                <a:spcPct val="110000"/>
              </a:lnSpc>
            </a:pPr>
            <a:r>
              <a:rPr lang="id-ID" sz="5475" b="1" dirty="0">
                <a:solidFill>
                  <a:schemeClr val="accent3">
                    <a:lumMod val="50000"/>
                  </a:schemeClr>
                </a:solidFill>
                <a:effectLst/>
                <a:latin typeface="Castellar" panose="020A0402060406010301" pitchFamily="18" charset="0"/>
                <a:ea typeface="DotumChe" panose="020B0609000101010101" pitchFamily="49" charset="-127"/>
                <a:cs typeface="Aharoni" panose="02010803020104030203" pitchFamily="2" charset="-79"/>
              </a:rPr>
              <a:t>tetapi</a:t>
            </a:r>
            <a:r>
              <a:rPr lang="id-ID" sz="5475" b="1" dirty="0">
                <a:solidFill>
                  <a:schemeClr val="accent3">
                    <a:lumMod val="50000"/>
                  </a:schemeClr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 ...</a:t>
            </a:r>
            <a:endParaRPr lang="en-US" sz="4500" b="1" dirty="0">
              <a:solidFill>
                <a:schemeClr val="accent3">
                  <a:lumMod val="50000"/>
                </a:schemeClr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1573" y="3699845"/>
            <a:ext cx="5590310" cy="1906032"/>
          </a:xfrm>
          <a:prstGeom prst="rect">
            <a:avLst/>
          </a:prstGeom>
        </p:spPr>
        <p:txBody>
          <a:bodyPr vert="horz" lIns="68580" tIns="34290" rIns="68580" bIns="34290" numCol="1" rtlCol="0" anchor="b">
            <a:prstTxWarp prst="textPlain">
              <a:avLst/>
            </a:prstTxWarp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id-ID" sz="6525" b="1" dirty="0">
                <a:solidFill>
                  <a:srgbClr val="C00000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cukup baik </a:t>
            </a:r>
            <a:r>
              <a:rPr lang="id-ID" sz="5475" b="1" dirty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itu </a:t>
            </a:r>
            <a:r>
              <a:rPr lang="id-ID" sz="6525" b="1" dirty="0">
                <a:solidFill>
                  <a:srgbClr val="C00000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tidak lagi </a:t>
            </a:r>
            <a:r>
              <a:rPr lang="id-ID" sz="6525" b="1" dirty="0" smtClean="0">
                <a:solidFill>
                  <a:srgbClr val="C00000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cukup</a:t>
            </a:r>
            <a:endParaRPr lang="en-US" sz="6525" b="1" dirty="0" smtClean="0">
              <a:solidFill>
                <a:srgbClr val="C00000"/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  <a:p>
            <a:pPr algn="r"/>
            <a:r>
              <a:rPr lang="id-ID" sz="6525" b="1" dirty="0" smtClean="0">
                <a:solidFill>
                  <a:srgbClr val="C00000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 </a:t>
            </a:r>
            <a:endParaRPr lang="en-US" sz="6525" b="1" dirty="0">
              <a:solidFill>
                <a:srgbClr val="C00000"/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  <a:p>
            <a:pPr algn="r"/>
            <a:r>
              <a:rPr lang="id-ID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kompetisi </a:t>
            </a:r>
            <a:endParaRPr lang="en-US" sz="5475" b="1" dirty="0">
              <a:solidFill>
                <a:schemeClr val="tx1"/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  <a:p>
            <a:pPr algn="r"/>
            <a:r>
              <a:rPr lang="id-ID" sz="5475" b="1" dirty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daya </a:t>
            </a:r>
            <a:r>
              <a:rPr lang="id-ID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saing</a:t>
            </a:r>
            <a:r>
              <a:rPr lang="en-US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 </a:t>
            </a:r>
            <a:r>
              <a:rPr lang="en-US" sz="5475" b="1" dirty="0" err="1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saat</a:t>
            </a:r>
            <a:r>
              <a:rPr lang="en-US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 </a:t>
            </a:r>
            <a:r>
              <a:rPr lang="en-US" sz="5475" b="1" dirty="0" err="1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ini</a:t>
            </a:r>
            <a:r>
              <a:rPr lang="en-US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.</a:t>
            </a:r>
            <a:r>
              <a:rPr lang="id-ID" sz="5475" b="1" dirty="0" smtClean="0">
                <a:solidFill>
                  <a:schemeClr val="tx1"/>
                </a:solidFill>
                <a:effectLst/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 </a:t>
            </a:r>
            <a:endParaRPr lang="en-US" sz="5475" b="1" dirty="0">
              <a:solidFill>
                <a:schemeClr val="tx1"/>
              </a:solidFill>
              <a:effectLst/>
              <a:latin typeface="AvantGardeITCTT" panose="00000400000000000000" pitchFamily="2" charset="0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4829" y="4429108"/>
            <a:ext cx="156110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FF00"/>
                </a:solidFill>
              </a:rPr>
              <a:t>E</a:t>
            </a:r>
            <a:r>
              <a:rPr lang="en-US" sz="6000" b="1" dirty="0">
                <a:ln/>
                <a:solidFill>
                  <a:schemeClr val="accent3"/>
                </a:solidFill>
              </a:rPr>
              <a:t>R</a:t>
            </a:r>
            <a:r>
              <a:rPr lang="en-US" sz="6000" b="1" dirty="0">
                <a:ln/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312" y="4491244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vantGardeITCTT" panose="00000400000000000000" pitchFamily="2" charset="0"/>
                <a:ea typeface="DotumChe" panose="020B0609000101010101" pitchFamily="49" charset="-127"/>
                <a:cs typeface="Aharoni" panose="02010803020104030203" pitchFamily="2" charset="-79"/>
              </a:rPr>
              <a:t>Di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31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942121" y="764373"/>
            <a:ext cx="8049479" cy="1293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l">
              <a:lnSpc>
                <a:spcPts val="4105"/>
              </a:lnSpc>
              <a:spcBef>
                <a:spcPts val="205"/>
              </a:spcBef>
            </a:pPr>
            <a:r>
              <a:rPr sz="7200" b="1" spc="59" baseline="3456" dirty="0" err="1" smtClean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7200" b="1" spc="79" baseline="3456" dirty="0" err="1" smtClean="0">
                <a:solidFill>
                  <a:srgbClr val="FF0000"/>
                </a:solidFill>
                <a:latin typeface="Corbel"/>
                <a:cs typeface="Corbel"/>
              </a:rPr>
              <a:t>p</a:t>
            </a:r>
            <a:r>
              <a:rPr sz="7200" b="1" spc="0" baseline="3456" dirty="0" err="1" smtClean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7200" b="1" spc="200" baseline="3456" dirty="0" smtClean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7200" b="1" spc="75" baseline="3456" dirty="0" err="1" smtClean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7200" b="1" spc="79" baseline="3456" dirty="0" err="1" smtClean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7200" b="1" spc="0" baseline="3456" dirty="0" err="1" smtClean="0">
                <a:solidFill>
                  <a:srgbClr val="FF0000"/>
                </a:solidFill>
                <a:latin typeface="Corbel"/>
                <a:cs typeface="Corbel"/>
              </a:rPr>
              <a:t>u</a:t>
            </a:r>
            <a:r>
              <a:rPr lang="en-US" sz="7200" b="1" spc="0" baseline="3456" dirty="0" smtClean="0">
                <a:solidFill>
                  <a:srgbClr val="FF0000"/>
                </a:solidFill>
                <a:latin typeface="Corbel"/>
                <a:cs typeface="Corbel"/>
              </a:rPr>
              <a:t>                                          </a:t>
            </a:r>
            <a:r>
              <a:rPr sz="7200" b="1" spc="0" baseline="3456" dirty="0" smtClean="0">
                <a:solidFill>
                  <a:srgbClr val="FF0000"/>
                </a:solidFill>
                <a:latin typeface="Corbel"/>
                <a:cs typeface="Corbel"/>
              </a:rPr>
              <a:t>?</a:t>
            </a:r>
            <a:endParaRPr sz="4800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721" y="2495733"/>
            <a:ext cx="7792817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3200" dirty="0" smtClean="0">
                <a:ln w="50800"/>
                <a:solidFill>
                  <a:srgbClr val="FF0000"/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“</a:t>
            </a:r>
            <a:r>
              <a:rPr lang="id-ID" sz="3200" dirty="0" smtClean="0">
                <a:ln w="50800"/>
                <a:solidFill>
                  <a:srgbClr val="FF0000"/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Proses </a:t>
            </a:r>
            <a:r>
              <a:rPr lang="id-ID" sz="3200" dirty="0">
                <a:ln w="50800"/>
                <a:solidFill>
                  <a:srgbClr val="FF0000"/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memikirkan dan mengimplementasikan suatu gagasan yang memiliki unsur </a:t>
            </a:r>
            <a:r>
              <a:rPr lang="id-ID" sz="3200" dirty="0">
                <a:ln w="50800"/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KEBARUAN</a:t>
            </a:r>
            <a:r>
              <a:rPr lang="id-ID" sz="3200" dirty="0">
                <a:ln w="50800"/>
                <a:solidFill>
                  <a:srgbClr val="FF0000"/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 dan </a:t>
            </a:r>
            <a:r>
              <a:rPr lang="id-ID" sz="3200" dirty="0" smtClean="0">
                <a:ln w="50800"/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KEBERMANFAATAN</a:t>
            </a:r>
            <a:r>
              <a:rPr lang="en-US" sz="3200" dirty="0" smtClean="0">
                <a:ln w="50800"/>
                <a:solidFill>
                  <a:srgbClr val="FF0000"/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”</a:t>
            </a:r>
            <a:r>
              <a:rPr lang="id-ID" sz="3200" dirty="0" smtClean="0">
                <a:ln w="50800"/>
                <a:solidFill>
                  <a:srgbClr val="FF0000"/>
                </a:solidFill>
                <a:latin typeface="Aharoni" panose="02010803020104030203" pitchFamily="2" charset="-79"/>
                <a:ea typeface="Gungsuh" panose="02030600000101010101" pitchFamily="18" charset="-127"/>
                <a:cs typeface="Aharoni" panose="02010803020104030203" pitchFamily="2" charset="-79"/>
              </a:rPr>
              <a:t> </a:t>
            </a:r>
            <a:endParaRPr lang="id-ID" sz="3200" dirty="0">
              <a:ln w="50800"/>
              <a:solidFill>
                <a:srgbClr val="FF0000"/>
              </a:solidFill>
              <a:latin typeface="Aharoni" panose="02010803020104030203" pitchFamily="2" charset="-79"/>
              <a:ea typeface="Gungsuh" panose="02030600000101010101" pitchFamily="18" charset="-127"/>
              <a:cs typeface="Aharoni" panose="02010803020104030203" pitchFamily="2" charset="-79"/>
            </a:endParaRPr>
          </a:p>
          <a:p>
            <a:pPr algn="r">
              <a:lnSpc>
                <a:spcPct val="60000"/>
              </a:lnSpc>
              <a:spcBef>
                <a:spcPts val="900"/>
              </a:spcBef>
            </a:pPr>
            <a:r>
              <a:rPr lang="id-ID" sz="1600" dirty="0">
                <a:ln w="50800"/>
                <a:solidFill>
                  <a:srgbClr val="FFC000"/>
                </a:solidFill>
                <a:latin typeface="AvantGardeITCTT" panose="00000400000000000000" pitchFamily="2" charset="0"/>
                <a:ea typeface="Gungsuh" panose="02030600000101010101" pitchFamily="18" charset="-127"/>
                <a:cs typeface="Times New Roman" panose="02020603050405020304" pitchFamily="18" charset="0"/>
              </a:rPr>
              <a:t>LAN, 2014</a:t>
            </a:r>
          </a:p>
        </p:txBody>
      </p:sp>
      <p:pic>
        <p:nvPicPr>
          <p:cNvPr id="9" name="Content Placeholder 3"/>
          <p:cNvPicPr/>
          <p:nvPr/>
        </p:nvPicPr>
        <p:blipFill rotWithShape="1">
          <a:blip r:embed="rId3"/>
          <a:srcRect t="1852" r="39231" b="27304"/>
          <a:stretch/>
        </p:blipFill>
        <p:spPr>
          <a:xfrm>
            <a:off x="5535029" y="5313427"/>
            <a:ext cx="2223037" cy="5218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05247" y="900550"/>
            <a:ext cx="4731278" cy="67887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N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O</a:t>
            </a:r>
            <a:r>
              <a:rPr lang="id-ID" sz="73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V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A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S</a:t>
            </a:r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endParaRPr lang="en-US" b="1" dirty="0">
              <a:solidFill>
                <a:srgbClr val="00B0F0"/>
              </a:solidFill>
              <a:effectLst>
                <a:glow rad="101600">
                  <a:srgbClr val="000000"/>
                </a:glow>
              </a:effectLst>
              <a:latin typeface="Aharoni" panose="02010803020104030203" pitchFamily="2" charset="-79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906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drap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5400" dirty="0" smtClean="0"/>
              <a:t>APAKAH </a:t>
            </a:r>
            <a:r>
              <a:rPr lang="en-US" sz="5400" dirty="0" smtClean="0">
                <a:noFill/>
              </a:rPr>
              <a:t>   INOVASI </a:t>
            </a:r>
            <a:br>
              <a:rPr lang="en-US" sz="5400" dirty="0" smtClean="0">
                <a:noFill/>
              </a:rPr>
            </a:br>
            <a:r>
              <a:rPr lang="en-US" sz="5400" dirty="0" smtClean="0"/>
              <a:t>HARUS </a:t>
            </a:r>
            <a:r>
              <a:rPr lang="en-US" sz="7200" b="1" dirty="0" smtClean="0">
                <a:solidFill>
                  <a:srgbClr val="FFFF00"/>
                </a:solidFill>
              </a:rPr>
              <a:t>BESAR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25682" y="2975429"/>
            <a:ext cx="8397389" cy="32888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1725"/>
              </a:lnSpc>
              <a:spcBef>
                <a:spcPts val="480"/>
              </a:spcBef>
              <a:buNone/>
            </a:pPr>
            <a:r>
              <a:rPr lang="pt-BR" sz="72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T</a:t>
            </a:r>
            <a:r>
              <a:rPr lang="pt-BR" sz="7200" b="1" spc="-314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 </a:t>
            </a:r>
            <a:r>
              <a:rPr lang="pt-BR" sz="72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i</a:t>
            </a:r>
            <a:r>
              <a:rPr lang="pt-BR" sz="7200" b="1" spc="-294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 </a:t>
            </a:r>
            <a:r>
              <a:rPr lang="pt-BR" sz="72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d</a:t>
            </a:r>
            <a:r>
              <a:rPr lang="pt-BR" sz="7200" b="1" spc="-300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 </a:t>
            </a:r>
            <a:r>
              <a:rPr lang="pt-BR" sz="72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a</a:t>
            </a:r>
            <a:r>
              <a:rPr lang="pt-BR" sz="7200" b="1" spc="-300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 </a:t>
            </a:r>
            <a:r>
              <a:rPr lang="pt-BR" sz="72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k</a:t>
            </a:r>
            <a:r>
              <a:rPr lang="pt-BR" sz="7200" b="1" spc="-294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 </a:t>
            </a:r>
            <a:r>
              <a:rPr lang="pt-BR" sz="40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,</a:t>
            </a:r>
            <a:r>
              <a:rPr lang="pt-BR" sz="4000" b="1" spc="343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orbel"/>
                <a:cs typeface="Corbel"/>
              </a:rPr>
              <a:t> </a:t>
            </a:r>
            <a:endParaRPr lang="pt-BR" sz="4000" b="1" spc="343" dirty="0" smtClean="0"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Corbel"/>
              <a:cs typeface="Corbel"/>
            </a:endParaRPr>
          </a:p>
          <a:p>
            <a:pPr marL="0" indent="0">
              <a:lnSpc>
                <a:spcPct val="101725"/>
              </a:lnSpc>
              <a:spcBef>
                <a:spcPts val="480"/>
              </a:spcBef>
              <a:buNone/>
            </a:pPr>
            <a:endParaRPr lang="pt-BR" sz="4000" b="1" dirty="0" smtClean="0">
              <a:latin typeface="Corbel"/>
              <a:cs typeface="Corbel"/>
            </a:endParaRPr>
          </a:p>
          <a:p>
            <a:pPr marL="0" indent="0">
              <a:lnSpc>
                <a:spcPct val="101725"/>
              </a:lnSpc>
              <a:spcBef>
                <a:spcPts val="480"/>
              </a:spcBef>
              <a:buNone/>
            </a:pPr>
            <a:r>
              <a:rPr lang="pt-BR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inovasi</a:t>
            </a:r>
            <a:r>
              <a:rPr lang="pt-BR" sz="4800" b="1" spc="353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 </a:t>
            </a:r>
            <a:r>
              <a:rPr lang="pt-BR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itu</a:t>
            </a:r>
            <a:r>
              <a:rPr lang="pt-BR" sz="4800" b="1" spc="333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 </a:t>
            </a:r>
            <a:r>
              <a:rPr lang="pt-BR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cukup</a:t>
            </a:r>
            <a:r>
              <a:rPr lang="pt-BR" sz="4800" b="1" spc="363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 </a:t>
            </a:r>
            <a:r>
              <a:rPr lang="pt-BR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kecil</a:t>
            </a:r>
            <a:r>
              <a:rPr lang="pt-BR" sz="4800" b="1" spc="313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 </a:t>
            </a:r>
            <a:r>
              <a:rPr lang="pt-BR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namun</a:t>
            </a:r>
            <a:r>
              <a:rPr lang="pt-BR" sz="4800" b="1" spc="348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 </a:t>
            </a:r>
            <a:r>
              <a:rPr lang="pt-BR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berdampak</a:t>
            </a:r>
            <a:r>
              <a:rPr lang="pt-BR" sz="4800" b="1" spc="348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 </a:t>
            </a:r>
            <a:r>
              <a:rPr lang="pt-BR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  <a:cs typeface="Corbel"/>
              </a:rPr>
              <a:t>…</a:t>
            </a:r>
            <a:endParaRPr lang="pt-BR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rbel"/>
              <a:cs typeface="Corbe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2858" y="618841"/>
            <a:ext cx="2942771" cy="67887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N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O</a:t>
            </a:r>
            <a:r>
              <a:rPr lang="id-ID" sz="73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V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A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S</a:t>
            </a:r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endParaRPr lang="en-US" b="1" dirty="0">
              <a:solidFill>
                <a:srgbClr val="00B0F0"/>
              </a:solidFill>
              <a:effectLst>
                <a:glow rad="101600">
                  <a:srgbClr val="000000"/>
                </a:glow>
              </a:effectLst>
              <a:latin typeface="Aharoni" panose="02010803020104030203" pitchFamily="2" charset="-79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88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 txBox="1"/>
          <p:nvPr/>
        </p:nvSpPr>
        <p:spPr>
          <a:xfrm>
            <a:off x="182959" y="976310"/>
            <a:ext cx="3082161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546">
              <a:lnSpc>
                <a:spcPts val="1814"/>
              </a:lnSpc>
              <a:spcBef>
                <a:spcPts val="90"/>
              </a:spcBef>
            </a:pPr>
            <a:r>
              <a:rPr b="1" spc="-4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b="1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b="1" spc="-9" dirty="0" smtClean="0">
                <a:solidFill>
                  <a:srgbClr val="FFFF00"/>
                </a:solidFill>
                <a:latin typeface="Tahoma"/>
                <a:cs typeface="Tahoma"/>
              </a:rPr>
              <a:t>dw</a:t>
            </a:r>
            <a:r>
              <a:rPr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b="1" spc="0" dirty="0" smtClean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b="1" spc="1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b="1" spc="0" dirty="0" smtClean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b="1" spc="4" dirty="0" smtClean="0">
                <a:solidFill>
                  <a:srgbClr val="FFFF00"/>
                </a:solidFill>
                <a:latin typeface="Tahoma"/>
                <a:cs typeface="Tahoma"/>
              </a:rPr>
              <a:t>mil</a:t>
            </a:r>
            <a:r>
              <a:rPr b="1" spc="0" dirty="0" smtClean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b="1" spc="-2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b="1" spc="-4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b="1" spc="-9" dirty="0" smtClean="0">
                <a:solidFill>
                  <a:srgbClr val="FFFF00"/>
                </a:solidFill>
                <a:latin typeface="Tahoma"/>
                <a:cs typeface="Tahoma"/>
              </a:rPr>
              <a:t>w</a:t>
            </a:r>
            <a:r>
              <a:rPr b="1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b="1" spc="9" dirty="0" smtClean="0">
                <a:solidFill>
                  <a:srgbClr val="FFFF00"/>
                </a:solidFill>
                <a:latin typeface="Tahoma"/>
                <a:cs typeface="Tahoma"/>
              </a:rPr>
              <a:t>tt</a:t>
            </a:r>
            <a:r>
              <a:rPr b="1" spc="0" dirty="0" smtClean="0">
                <a:solidFill>
                  <a:srgbClr val="FFFF00"/>
                </a:solidFill>
                <a:latin typeface="Tahoma"/>
                <a:cs typeface="Tahoma"/>
              </a:rPr>
              <a:t>er</a:t>
            </a:r>
            <a:endParaRPr dirty="0">
              <a:latin typeface="Tahoma"/>
              <a:cs typeface="Tahoma"/>
            </a:endParaRPr>
          </a:p>
          <a:p>
            <a:pPr marL="12700" marR="31546">
              <a:lnSpc>
                <a:spcPts val="1970"/>
              </a:lnSpc>
              <a:spcBef>
                <a:spcPts val="7"/>
              </a:spcBef>
            </a:pPr>
            <a:r>
              <a:rPr sz="28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8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8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8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28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8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28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28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8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8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28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ek</a:t>
            </a:r>
            <a:r>
              <a:rPr sz="28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r>
              <a:rPr sz="28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ir</a:t>
            </a:r>
            <a:r>
              <a:rPr sz="28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ok</a:t>
            </a:r>
            <a:r>
              <a:rPr sz="28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28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8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28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endParaRPr dirty="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405"/>
              </a:spcBef>
            </a:pPr>
            <a:r>
              <a:rPr sz="1400" spc="-19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400" spc="-4" dirty="0" smtClean="0">
                <a:solidFill>
                  <a:srgbClr val="FFFF00"/>
                </a:solidFill>
                <a:latin typeface="Tahoma"/>
                <a:cs typeface="Tahoma"/>
              </a:rPr>
              <a:t>ab</a:t>
            </a:r>
            <a:r>
              <a:rPr sz="1400" spc="-9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1400" spc="0" dirty="0" smtClean="0">
                <a:solidFill>
                  <a:srgbClr val="FFFF00"/>
                </a:solidFill>
                <a:latin typeface="Tahoma"/>
                <a:cs typeface="Tahoma"/>
              </a:rPr>
              <a:t>,</a:t>
            </a:r>
            <a:r>
              <a:rPr sz="1400" spc="14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FFFF00"/>
                </a:solidFill>
                <a:latin typeface="Tahoma"/>
                <a:cs typeface="Tahoma"/>
              </a:rPr>
              <a:t>1</a:t>
            </a:r>
            <a:r>
              <a:rPr sz="1400" spc="0" dirty="0" smtClean="0">
                <a:solidFill>
                  <a:srgbClr val="FFFF00"/>
                </a:solidFill>
                <a:latin typeface="Tahoma"/>
                <a:cs typeface="Tahoma"/>
              </a:rPr>
              <a:t>4</a:t>
            </a:r>
            <a:r>
              <a:rPr sz="14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1400" spc="-9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1400" spc="0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400" spc="1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FFFF00"/>
                </a:solidFill>
                <a:latin typeface="Tahoma"/>
                <a:cs typeface="Tahoma"/>
              </a:rPr>
              <a:t>201</a:t>
            </a:r>
            <a:r>
              <a:rPr sz="1400" spc="0" dirty="0" smtClean="0">
                <a:solidFill>
                  <a:srgbClr val="FFFF00"/>
                </a:solidFill>
                <a:latin typeface="Tahoma"/>
                <a:cs typeface="Tahoma"/>
              </a:rPr>
              <a:t>4</a:t>
            </a:r>
            <a:r>
              <a:rPr sz="1400" spc="-50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400" spc="0" dirty="0" smtClean="0">
                <a:solidFill>
                  <a:srgbClr val="FFFF00"/>
                </a:solidFill>
                <a:latin typeface="Tahoma"/>
                <a:cs typeface="Tahoma"/>
              </a:rPr>
              <a:t>| </a:t>
            </a:r>
            <a:r>
              <a:rPr sz="1400" spc="9" dirty="0" smtClean="0">
                <a:solidFill>
                  <a:srgbClr val="FFFF00"/>
                </a:solidFill>
                <a:latin typeface="Tahoma"/>
                <a:cs typeface="Tahoma"/>
              </a:rPr>
              <a:t>18</a:t>
            </a:r>
            <a:r>
              <a:rPr sz="1400" spc="-9" dirty="0" smtClean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sz="1400" spc="9" dirty="0" smtClean="0">
                <a:solidFill>
                  <a:srgbClr val="FFFF00"/>
                </a:solidFill>
                <a:latin typeface="Tahoma"/>
                <a:cs typeface="Tahoma"/>
              </a:rPr>
              <a:t>0</a:t>
            </a:r>
            <a:r>
              <a:rPr sz="1400" spc="0" dirty="0" smtClean="0">
                <a:solidFill>
                  <a:srgbClr val="FFFF00"/>
                </a:solidFill>
                <a:latin typeface="Tahoma"/>
                <a:cs typeface="Tahoma"/>
              </a:rPr>
              <a:t>5</a:t>
            </a:r>
            <a:r>
              <a:rPr sz="14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rgbClr val="FFFF00"/>
                </a:solidFill>
                <a:latin typeface="Tahoma"/>
                <a:cs typeface="Tahoma"/>
              </a:rPr>
              <a:t>W</a:t>
            </a:r>
            <a:r>
              <a:rPr sz="1400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400" spc="0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" name="object 13"/>
          <p:cNvSpPr txBox="1"/>
          <p:nvPr/>
        </p:nvSpPr>
        <p:spPr>
          <a:xfrm>
            <a:off x="2930710" y="444048"/>
            <a:ext cx="2889950" cy="1305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14"/>
              </a:lnSpc>
              <a:spcBef>
                <a:spcPts val="90"/>
              </a:spcBef>
            </a:pPr>
            <a:r>
              <a:rPr b="1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b="1" spc="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b="1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s</a:t>
            </a:r>
            <a:r>
              <a:rPr b="1" spc="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b="1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b="1" spc="-3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b="1" spc="-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P</a:t>
            </a:r>
            <a:r>
              <a:rPr b="1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b="1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b="1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b="1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b="1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r>
              <a:rPr b="1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b="1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b="1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Ru</a:t>
            </a:r>
            <a:r>
              <a:rPr b="1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j</a:t>
            </a:r>
            <a:r>
              <a:rPr b="1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b="1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endParaRPr dirty="0">
              <a:solidFill>
                <a:schemeClr val="accent4">
                  <a:lumMod val="50000"/>
                </a:schemeClr>
              </a:solidFill>
              <a:latin typeface="Tahoma"/>
              <a:cs typeface="Tahoma"/>
            </a:endParaRPr>
          </a:p>
          <a:p>
            <a:pPr marL="154766" marR="170441" algn="ctr">
              <a:lnSpc>
                <a:spcPts val="1970"/>
              </a:lnSpc>
              <a:spcBef>
                <a:spcPts val="7"/>
              </a:spcBef>
            </a:pPr>
            <a:r>
              <a:rPr sz="2800" b="1" spc="0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U</a:t>
            </a:r>
            <a:r>
              <a:rPr sz="2800" b="1" spc="4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sz="2800" b="1" spc="0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eg</a:t>
            </a:r>
            <a:r>
              <a:rPr sz="2800" b="1" spc="-14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9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sz="2800" b="1" spc="-4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sz="2800" b="1" spc="0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sz="2800" b="1" spc="19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4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S</a:t>
            </a:r>
            <a:r>
              <a:rPr sz="2800" b="1" spc="0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sz="2800" b="1" spc="4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sz="2800" b="1" spc="-4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an</a:t>
            </a:r>
            <a:r>
              <a:rPr sz="2800" b="1" spc="-9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gg</a:t>
            </a:r>
            <a:r>
              <a:rPr sz="2800" b="1" spc="0" baseline="-1673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endParaRPr dirty="0">
              <a:solidFill>
                <a:schemeClr val="accent4">
                  <a:lumMod val="50000"/>
                </a:schemeClr>
              </a:solidFill>
              <a:latin typeface="Tahoma"/>
              <a:cs typeface="Tahoma"/>
            </a:endParaRPr>
          </a:p>
          <a:p>
            <a:pPr marL="666830" marR="686243" algn="ctr">
              <a:lnSpc>
                <a:spcPct val="100585"/>
              </a:lnSpc>
            </a:pPr>
            <a:r>
              <a:rPr b="1" spc="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S</a:t>
            </a:r>
            <a:r>
              <a:rPr b="1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u</a:t>
            </a:r>
            <a:r>
              <a:rPr b="1" spc="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b="1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oboy</a:t>
            </a:r>
            <a:r>
              <a:rPr b="1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o</a:t>
            </a:r>
            <a:endParaRPr dirty="0">
              <a:solidFill>
                <a:schemeClr val="accent4">
                  <a:lumMod val="50000"/>
                </a:schemeClr>
              </a:solidFill>
              <a:latin typeface="Tahoma"/>
              <a:cs typeface="Tahoma"/>
            </a:endParaRPr>
          </a:p>
          <a:p>
            <a:pPr marL="133578" marR="146326" algn="ctr">
              <a:lnSpc>
                <a:spcPct val="100585"/>
              </a:lnSpc>
              <a:spcBef>
                <a:spcPts val="480"/>
              </a:spcBef>
            </a:pPr>
            <a:r>
              <a:rPr sz="1400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sz="1400" spc="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400" spc="-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sz="1400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gg</a:t>
            </a:r>
            <a:r>
              <a:rPr sz="1400" spc="-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u</a:t>
            </a:r>
            <a:r>
              <a:rPr sz="1400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,</a:t>
            </a:r>
            <a:r>
              <a:rPr sz="1400" spc="1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1</a:t>
            </a:r>
            <a:r>
              <a:rPr sz="1400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8</a:t>
            </a:r>
            <a:r>
              <a:rPr sz="1400" spc="-25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sz="1400" spc="-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sz="1400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400" spc="1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201</a:t>
            </a:r>
            <a:r>
              <a:rPr sz="1400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4</a:t>
            </a:r>
            <a:r>
              <a:rPr sz="1400" spc="-5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|</a:t>
            </a:r>
            <a:endParaRPr sz="1400" dirty="0">
              <a:solidFill>
                <a:schemeClr val="accent4">
                  <a:lumMod val="50000"/>
                </a:schemeClr>
              </a:solidFill>
              <a:latin typeface="Tahoma"/>
              <a:cs typeface="Tahoma"/>
            </a:endParaRPr>
          </a:p>
          <a:p>
            <a:pPr marL="679171" marR="698043" algn="ctr">
              <a:lnSpc>
                <a:spcPct val="100585"/>
              </a:lnSpc>
            </a:pPr>
            <a:r>
              <a:rPr sz="1400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22</a:t>
            </a:r>
            <a:r>
              <a:rPr sz="1400" spc="-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r>
              <a:rPr sz="1400" spc="9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3</a:t>
            </a:r>
            <a:r>
              <a:rPr sz="1400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6</a:t>
            </a:r>
            <a:r>
              <a:rPr sz="1400" spc="-2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W</a:t>
            </a:r>
            <a:r>
              <a:rPr sz="1400" spc="4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400" spc="0" dirty="0" smtClean="0">
                <a:solidFill>
                  <a:schemeClr val="accent4">
                    <a:lumMod val="50000"/>
                  </a:schemeClr>
                </a:solidFill>
                <a:latin typeface="Tahoma"/>
                <a:cs typeface="Tahoma"/>
              </a:rPr>
              <a:t>B</a:t>
            </a:r>
            <a:endParaRPr sz="1400" dirty="0">
              <a:solidFill>
                <a:schemeClr val="accent4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object 12"/>
          <p:cNvSpPr txBox="1"/>
          <p:nvPr/>
        </p:nvSpPr>
        <p:spPr>
          <a:xfrm>
            <a:off x="5888900" y="962662"/>
            <a:ext cx="3079455" cy="1052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605">
              <a:lnSpc>
                <a:spcPts val="1814"/>
              </a:lnSpc>
              <a:spcBef>
                <a:spcPts val="90"/>
              </a:spcBef>
            </a:pP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600" b="1" spc="-9" dirty="0" smtClean="0">
                <a:solidFill>
                  <a:srgbClr val="FF0000"/>
                </a:solidFill>
                <a:latin typeface="Tahoma"/>
                <a:cs typeface="Tahoma"/>
              </a:rPr>
              <a:t>dw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600" b="1" spc="1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mil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600" b="1" spc="-2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4" dirty="0" err="1" smtClean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600" b="1" spc="4" dirty="0" err="1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600" b="1" spc="-4" dirty="0" err="1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0" dirty="0" err="1" smtClean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0" dirty="0" err="1" smtClean="0">
                <a:solidFill>
                  <a:srgbClr val="FF0000"/>
                </a:solidFill>
                <a:latin typeface="Tahoma"/>
                <a:cs typeface="Tahoma"/>
              </a:rPr>
              <a:t>Ke</a:t>
            </a:r>
            <a:r>
              <a:rPr sz="1600" b="1" spc="-9" dirty="0" err="1" smtClean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sz="1600" b="1" spc="-4" dirty="0" err="1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4" dirty="0" err="1" smtClean="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sz="1600" b="1" spc="-4" dirty="0" err="1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9" dirty="0" err="1" smtClean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600" b="1" spc="-4" dirty="0" err="1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0" dirty="0" err="1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lang="en-US"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9" baseline="-1673" dirty="0" smtClean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i </a:t>
            </a:r>
            <a:r>
              <a:rPr sz="2400" b="1" spc="-9" baseline="-1673" dirty="0" smtClean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an</a:t>
            </a:r>
            <a:r>
              <a:rPr sz="2400" b="1" spc="-9" baseline="-1673" dirty="0" smtClean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sz="2400" b="1" spc="34" baseline="-1673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9" baseline="-1673" dirty="0" smtClean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400" b="1" spc="9" baseline="-1673" dirty="0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l </a:t>
            </a:r>
            <a:r>
              <a:rPr sz="2400" b="1" spc="-9" baseline="-1673" dirty="0" err="1" smtClean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2400" b="1" spc="-4" baseline="-1673" dirty="0" err="1" smtClean="0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sz="2400" b="1" spc="9" baseline="-1673" dirty="0" err="1" smtClean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sz="2400" b="1" spc="0" baseline="-1673" dirty="0" err="1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400" b="1" spc="14" baseline="-1673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400" b="1" spc="4" baseline="-1673" dirty="0" smtClean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lang="en-US"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4" dirty="0" err="1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600" b="1" spc="0" dirty="0" err="1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600" b="1" spc="-9" dirty="0" err="1" smtClean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1600" b="1" spc="-4" dirty="0" err="1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0" dirty="0" err="1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endParaRPr sz="16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58420" marR="6975">
              <a:lnSpc>
                <a:spcPct val="100585"/>
              </a:lnSpc>
              <a:spcBef>
                <a:spcPts val="480"/>
              </a:spcBef>
            </a:pPr>
            <a:r>
              <a:rPr sz="1400" spc="-4" dirty="0" smtClean="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sz="1400" spc="4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400" spc="-9" dirty="0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400" spc="-4" dirty="0" smtClean="0">
                <a:solidFill>
                  <a:srgbClr val="FF0000"/>
                </a:solidFill>
                <a:latin typeface="Tahoma"/>
                <a:cs typeface="Tahoma"/>
              </a:rPr>
              <a:t>gg</a:t>
            </a:r>
            <a:r>
              <a:rPr sz="1400" spc="-9" dirty="0" smtClean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sz="1400" spc="14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sz="1400" spc="-2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rgbClr val="FF0000"/>
                </a:solidFill>
                <a:latin typeface="Tahoma"/>
                <a:cs typeface="Tahoma"/>
              </a:rPr>
              <a:t>Ap</a:t>
            </a:r>
            <a:r>
              <a:rPr sz="1400" spc="4" dirty="0" smtClean="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1400" spc="1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201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sz="1400" spc="-5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| 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19</a:t>
            </a:r>
            <a:r>
              <a:rPr sz="1400" spc="-9" dirty="0" smtClean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sz="1400" spc="-2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rgbClr val="FF0000"/>
                </a:solidFill>
                <a:latin typeface="Tahoma"/>
                <a:cs typeface="Tahoma"/>
              </a:rPr>
              <a:t>W</a:t>
            </a:r>
            <a:r>
              <a:rPr sz="1400" spc="4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191069" y="2155887"/>
            <a:ext cx="2746500" cy="1052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546">
              <a:lnSpc>
                <a:spcPts val="1814"/>
              </a:lnSpc>
              <a:spcBef>
                <a:spcPts val="90"/>
              </a:spcBef>
            </a:pP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600" b="1" spc="-9" dirty="0" smtClean="0">
                <a:solidFill>
                  <a:srgbClr val="FF0000"/>
                </a:solidFill>
                <a:latin typeface="Tahoma"/>
                <a:cs typeface="Tahoma"/>
              </a:rPr>
              <a:t>dw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600" b="1" spc="1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mi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1600" b="1" spc="-1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endParaRPr sz="16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31546">
              <a:lnSpc>
                <a:spcPts val="1970"/>
              </a:lnSpc>
              <a:spcBef>
                <a:spcPts val="7"/>
              </a:spcBef>
            </a:pPr>
            <a:r>
              <a:rPr sz="2400" b="1" spc="-9" baseline="-1673" dirty="0" smtClean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spc="4" baseline="-1673" dirty="0" smtClean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2400" b="1" spc="9" baseline="-1673" dirty="0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na</a:t>
            </a:r>
            <a:r>
              <a:rPr sz="2400" b="1" spc="4" baseline="-1673" dirty="0" smtClean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2400" b="1" spc="9" baseline="-1673" dirty="0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400" b="1" spc="-29" baseline="-1673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9" baseline="-1673" dirty="0" smtClean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2400" b="1" spc="9" baseline="-1673" dirty="0" smtClean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400" b="1" spc="4" baseline="-1673" dirty="0" smtClean="0">
                <a:solidFill>
                  <a:srgbClr val="FF0000"/>
                </a:solidFill>
                <a:latin typeface="Tahoma"/>
                <a:cs typeface="Tahoma"/>
              </a:rPr>
              <a:t>li</a:t>
            </a:r>
            <a:r>
              <a:rPr sz="2400" b="1" spc="9" baseline="-1673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spc="-44" baseline="-1673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4" baseline="-1673" dirty="0" smtClean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W </a:t>
            </a:r>
            <a:r>
              <a:rPr sz="2400" b="1" spc="9" baseline="-1673" dirty="0" smtClean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2400" b="1" spc="0" baseline="-1673" dirty="0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endParaRPr sz="16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31546">
              <a:lnSpc>
                <a:spcPct val="100585"/>
              </a:lnSpc>
            </a:pP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F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sz="1600" b="1" spc="-1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na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600" b="1" spc="4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600" b="1" spc="9" dirty="0" smtClean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1600" b="1" spc="-4" dirty="0" smtClean="0">
                <a:solidFill>
                  <a:srgbClr val="FF0000"/>
                </a:solidFill>
                <a:latin typeface="Tahoma"/>
                <a:cs typeface="Tahoma"/>
              </a:rPr>
              <a:t>na</a:t>
            </a:r>
            <a:r>
              <a:rPr sz="1600" b="1" spc="0" dirty="0" smtClean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endParaRPr sz="16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480"/>
              </a:spcBef>
            </a:pPr>
            <a:r>
              <a:rPr sz="1400" spc="-9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400" spc="-4" dirty="0" smtClean="0">
                <a:solidFill>
                  <a:srgbClr val="FF0000"/>
                </a:solidFill>
                <a:latin typeface="Tahoma"/>
                <a:cs typeface="Tahoma"/>
              </a:rPr>
              <a:t>abt</a:t>
            </a:r>
            <a:r>
              <a:rPr sz="1400" spc="-9" dirty="0" smtClean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sz="1400" spc="14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7 </a:t>
            </a:r>
            <a:r>
              <a:rPr sz="1400" spc="-4" dirty="0" smtClean="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sz="1400" spc="-9" dirty="0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i 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201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sz="1400" spc="-2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|</a:t>
            </a:r>
            <a:r>
              <a:rPr sz="1400" spc="-1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18</a:t>
            </a:r>
            <a:r>
              <a:rPr sz="1400" spc="-9" dirty="0" smtClean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400" spc="9" dirty="0" smtClean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sz="1400" spc="-2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rgbClr val="FF0000"/>
                </a:solidFill>
                <a:latin typeface="Tahoma"/>
                <a:cs typeface="Tahoma"/>
              </a:rPr>
              <a:t>W</a:t>
            </a:r>
            <a:r>
              <a:rPr sz="1400" spc="4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400" spc="0" dirty="0" smtClean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998163" y="2625510"/>
            <a:ext cx="3110084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4"/>
              </a:lnSpc>
              <a:spcBef>
                <a:spcPts val="90"/>
              </a:spcBef>
            </a:pPr>
            <a:r>
              <a:rPr sz="1600" b="1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sz="1600" b="1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600" b="1" spc="-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dw</a:t>
            </a:r>
            <a:r>
              <a:rPr sz="1600" b="1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sz="1600" b="1" spc="1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sz="1600" b="1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mi</a:t>
            </a:r>
            <a:r>
              <a:rPr sz="1600" b="1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sz="1600" b="1" spc="-1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B</a:t>
            </a:r>
            <a:r>
              <a:rPr sz="1600" b="1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600" b="1" spc="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r>
              <a:rPr sz="1600" b="1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600" b="1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sz="1600" b="1" spc="-2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"</a:t>
            </a:r>
            <a:r>
              <a:rPr sz="1600" b="1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sz="1600" b="1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sz="1600" b="1" spc="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sz="1600" b="1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sz="1600" b="1" spc="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kt</a:t>
            </a:r>
            <a:r>
              <a:rPr sz="1600" b="1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600" b="1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f</a:t>
            </a:r>
            <a:endParaRPr sz="1600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  <a:p>
            <a:pPr marL="924052" marR="872">
              <a:lnSpc>
                <a:spcPts val="1970"/>
              </a:lnSpc>
              <a:spcBef>
                <a:spcPts val="7"/>
              </a:spcBef>
            </a:pPr>
            <a:r>
              <a:rPr sz="2400" b="1" spc="-4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Na</a:t>
            </a:r>
            <a:r>
              <a:rPr sz="2400" b="1" spc="4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sz="2400" b="1" spc="9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kob</a:t>
            </a:r>
            <a:r>
              <a:rPr sz="2400" b="1" spc="-4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"</a:t>
            </a:r>
            <a:r>
              <a:rPr sz="2400" b="1" spc="-19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9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sz="2400" b="1" spc="0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 </a:t>
            </a:r>
            <a:r>
              <a:rPr sz="2400" b="1" spc="4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S</a:t>
            </a:r>
            <a:r>
              <a:rPr sz="2400" b="1" spc="0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sz="2400" b="1" spc="9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ko</a:t>
            </a:r>
            <a:r>
              <a:rPr sz="2400" b="1" spc="4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sz="2400" b="1" spc="-4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h</a:t>
            </a:r>
            <a:endParaRPr sz="1600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  <a:p>
            <a:pPr marL="21844" marR="1884">
              <a:lnSpc>
                <a:spcPct val="100585"/>
              </a:lnSpc>
              <a:spcBef>
                <a:spcPts val="405"/>
              </a:spcBef>
            </a:pPr>
            <a:r>
              <a:rPr sz="1600" spc="-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Se</a:t>
            </a:r>
            <a:r>
              <a:rPr sz="1600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sz="1600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sz="1600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s</a:t>
            </a:r>
            <a:r>
              <a:rPr sz="1600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sz="1600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,</a:t>
            </a:r>
            <a:r>
              <a:rPr sz="1600" spc="1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2</a:t>
            </a:r>
            <a:r>
              <a:rPr sz="1600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0</a:t>
            </a:r>
            <a:r>
              <a:rPr sz="1600" spc="-25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sz="1600" spc="-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sz="1600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600" spc="1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201</a:t>
            </a:r>
            <a:r>
              <a:rPr sz="1600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4</a:t>
            </a:r>
            <a:r>
              <a:rPr sz="1600" spc="-5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| </a:t>
            </a:r>
            <a:r>
              <a:rPr sz="1600" spc="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13</a:t>
            </a:r>
            <a:r>
              <a:rPr sz="1600" spc="-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r>
              <a:rPr sz="1600" spc="9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3</a:t>
            </a:r>
            <a:r>
              <a:rPr sz="1600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4</a:t>
            </a:r>
            <a:r>
              <a:rPr sz="1600" spc="-25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-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W</a:t>
            </a:r>
            <a:r>
              <a:rPr sz="1600" spc="4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600" spc="0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B</a:t>
            </a:r>
            <a:endParaRPr sz="1600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2879680" y="2711944"/>
            <a:ext cx="3036596" cy="1558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050" marR="105107" algn="ctr">
              <a:lnSpc>
                <a:spcPts val="1814"/>
              </a:lnSpc>
              <a:spcBef>
                <a:spcPts val="90"/>
              </a:spcBef>
            </a:pP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R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i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s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m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:</a:t>
            </a:r>
            <a:r>
              <a:rPr sz="1600" b="1" spc="-2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P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e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r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k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e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na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l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an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,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cs typeface="Tahoma"/>
            </a:endParaRPr>
          </a:p>
          <a:p>
            <a:pPr indent="656" algn="ctr">
              <a:lnSpc>
                <a:spcPts val="1989"/>
              </a:lnSpc>
              <a:spcBef>
                <a:spcPts val="43"/>
              </a:spcBef>
            </a:pPr>
            <a:r>
              <a:rPr sz="1600" b="1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I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n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i 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Ra</a:t>
            </a:r>
            <a:r>
              <a:rPr sz="1600" b="1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w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o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n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S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e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t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an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, 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Ra</a:t>
            </a:r>
            <a:r>
              <a:rPr sz="1600" b="1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w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o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n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l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u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l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to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r,</a:t>
            </a:r>
            <a:r>
              <a:rPr sz="1600" b="1" spc="-3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d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n 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Ra</a:t>
            </a:r>
            <a:r>
              <a:rPr sz="1600" b="1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w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o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n</a:t>
            </a:r>
            <a:r>
              <a:rPr sz="1600" b="1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M</a:t>
            </a:r>
            <a:r>
              <a:rPr sz="1600" b="1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</a:t>
            </a:r>
            <a:r>
              <a:rPr sz="1600" b="1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y</a:t>
            </a:r>
            <a:r>
              <a:rPr sz="1600" b="1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i</a:t>
            </a:r>
            <a:r>
              <a:rPr sz="1600" b="1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t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cs typeface="Tahoma"/>
            </a:endParaRPr>
          </a:p>
          <a:p>
            <a:pPr marL="215874" marR="218067" algn="ctr">
              <a:lnSpc>
                <a:spcPct val="100585"/>
              </a:lnSpc>
              <a:spcBef>
                <a:spcPts val="320"/>
              </a:spcBef>
            </a:pPr>
            <a:r>
              <a:rPr sz="1400" spc="-3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K</a:t>
            </a:r>
            <a:r>
              <a:rPr sz="1400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m</a:t>
            </a:r>
            <a:r>
              <a:rPr sz="1400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is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,</a:t>
            </a:r>
            <a:r>
              <a:rPr sz="1400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3 </a:t>
            </a:r>
            <a:r>
              <a:rPr sz="1400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Ap</a:t>
            </a:r>
            <a:r>
              <a:rPr sz="1400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ri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l </a:t>
            </a:r>
            <a:r>
              <a:rPr sz="1400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201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4</a:t>
            </a:r>
            <a:r>
              <a:rPr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|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cs typeface="Tahoma"/>
            </a:endParaRPr>
          </a:p>
          <a:p>
            <a:pPr marL="688315" marR="696390" algn="ctr">
              <a:lnSpc>
                <a:spcPct val="100585"/>
              </a:lnSpc>
            </a:pPr>
            <a:r>
              <a:rPr sz="1400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11</a:t>
            </a:r>
            <a:r>
              <a:rPr sz="1400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:</a:t>
            </a:r>
            <a:r>
              <a:rPr sz="1400" spc="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2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4</a:t>
            </a:r>
            <a:r>
              <a:rPr sz="1400" spc="-2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W</a:t>
            </a:r>
            <a:r>
              <a:rPr sz="1400" spc="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I</a:t>
            </a:r>
            <a:r>
              <a:rPr sz="14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B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187309" y="3500056"/>
            <a:ext cx="2750260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546">
              <a:lnSpc>
                <a:spcPts val="1814"/>
              </a:lnSpc>
              <a:spcBef>
                <a:spcPts val="90"/>
              </a:spcBef>
            </a:pPr>
            <a:r>
              <a:rPr sz="1600" b="1" spc="-4" dirty="0" smtClean="0">
                <a:solidFill>
                  <a:srgbClr val="C00000"/>
                </a:solidFill>
                <a:latin typeface="Tahoma"/>
                <a:cs typeface="Tahoma"/>
              </a:rPr>
              <a:t>R</a:t>
            </a:r>
            <a:r>
              <a:rPr sz="1600" b="1" spc="4" dirty="0" smtClean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1600" b="1" spc="-9" dirty="0" smtClean="0">
                <a:solidFill>
                  <a:srgbClr val="C00000"/>
                </a:solidFill>
                <a:latin typeface="Tahoma"/>
                <a:cs typeface="Tahoma"/>
              </a:rPr>
              <a:t>dw</a:t>
            </a:r>
            <a:r>
              <a:rPr sz="1600" b="1" spc="-4" dirty="0" smtClean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1600" b="1" spc="19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1600" b="1" spc="4" dirty="0" smtClean="0">
                <a:solidFill>
                  <a:srgbClr val="C00000"/>
                </a:solidFill>
                <a:latin typeface="Tahoma"/>
                <a:cs typeface="Tahoma"/>
              </a:rPr>
              <a:t>mi</a:t>
            </a:r>
            <a:r>
              <a:rPr sz="1600" b="1" spc="0" dirty="0" smtClean="0">
                <a:solidFill>
                  <a:srgbClr val="C00000"/>
                </a:solidFill>
                <a:latin typeface="Tahoma"/>
                <a:cs typeface="Tahoma"/>
              </a:rPr>
              <a:t>l</a:t>
            </a:r>
            <a:r>
              <a:rPr sz="1600" b="1" spc="-19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rgbClr val="C00000"/>
                </a:solidFill>
                <a:latin typeface="Tahoma"/>
                <a:cs typeface="Tahoma"/>
              </a:rPr>
              <a:t>B</a:t>
            </a:r>
            <a:r>
              <a:rPr sz="1600" b="1" spc="0" dirty="0" smtClean="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1600" b="1" spc="-4" dirty="0" smtClean="0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1600" b="1" spc="9" dirty="0" smtClean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1600" b="1" spc="-4" dirty="0" smtClean="0">
                <a:solidFill>
                  <a:srgbClr val="C00000"/>
                </a:solidFill>
                <a:latin typeface="Tahoma"/>
                <a:cs typeface="Tahoma"/>
              </a:rPr>
              <a:t>u</a:t>
            </a:r>
            <a:r>
              <a:rPr sz="1600" b="1" spc="0" dirty="0" smtClean="0">
                <a:solidFill>
                  <a:srgbClr val="C00000"/>
                </a:solidFill>
                <a:latin typeface="Tahoma"/>
                <a:cs typeface="Tahoma"/>
              </a:rPr>
              <a:t>k</a:t>
            </a:r>
            <a:endParaRPr sz="1600" dirty="0">
              <a:solidFill>
                <a:srgbClr val="C00000"/>
              </a:solidFill>
              <a:latin typeface="Tahoma"/>
              <a:cs typeface="Tahoma"/>
            </a:endParaRPr>
          </a:p>
          <a:p>
            <a:pPr marL="12700" marR="31546">
              <a:lnSpc>
                <a:spcPts val="1970"/>
              </a:lnSpc>
              <a:spcBef>
                <a:spcPts val="7"/>
              </a:spcBef>
            </a:pPr>
            <a:r>
              <a:rPr sz="2400" b="1" spc="4" baseline="-1673" dirty="0" smtClean="0">
                <a:solidFill>
                  <a:srgbClr val="C00000"/>
                </a:solidFill>
                <a:latin typeface="Tahoma"/>
                <a:cs typeface="Tahoma"/>
              </a:rPr>
              <a:t>“</a:t>
            </a:r>
            <a:r>
              <a:rPr sz="2400" b="1" spc="-4" baseline="-1673" dirty="0" smtClean="0">
                <a:solidFill>
                  <a:srgbClr val="C00000"/>
                </a:solidFill>
                <a:latin typeface="Tahoma"/>
                <a:cs typeface="Tahoma"/>
              </a:rPr>
              <a:t>D</a:t>
            </a:r>
            <a:r>
              <a:rPr sz="2400" b="1" spc="0" baseline="-1673" dirty="0" smtClean="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2400" b="1" spc="9" baseline="-1673" dirty="0" smtClean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2400" b="1" spc="0" baseline="-1673" dirty="0" smtClean="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2400" b="1" spc="9" baseline="-1673" dirty="0" smtClean="0">
                <a:solidFill>
                  <a:srgbClr val="C00000"/>
                </a:solidFill>
                <a:latin typeface="Tahoma"/>
                <a:cs typeface="Tahoma"/>
              </a:rPr>
              <a:t>kt</a:t>
            </a:r>
            <a:r>
              <a:rPr sz="2400" b="1" spc="4" baseline="-1673" dirty="0" smtClean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2400" b="1" spc="0" baseline="-1673" dirty="0" smtClean="0">
                <a:solidFill>
                  <a:srgbClr val="C00000"/>
                </a:solidFill>
                <a:latin typeface="Tahoma"/>
                <a:cs typeface="Tahoma"/>
              </a:rPr>
              <a:t>f</a:t>
            </a:r>
            <a:r>
              <a:rPr sz="2400" b="1" spc="-59" baseline="-1673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9" baseline="-1673" dirty="0" smtClean="0">
                <a:solidFill>
                  <a:srgbClr val="C00000"/>
                </a:solidFill>
                <a:latin typeface="Tahoma"/>
                <a:cs typeface="Tahoma"/>
              </a:rPr>
              <a:t>L</a:t>
            </a:r>
            <a:r>
              <a:rPr sz="2400" b="1" spc="4" baseline="-1673" dirty="0" smtClean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2400" b="1" spc="-4" baseline="-1673" dirty="0" smtClean="0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2400" b="1" spc="-9" baseline="-1673" dirty="0" smtClean="0">
                <a:solidFill>
                  <a:srgbClr val="C00000"/>
                </a:solidFill>
                <a:latin typeface="Tahoma"/>
                <a:cs typeface="Tahoma"/>
              </a:rPr>
              <a:t>g</a:t>
            </a:r>
            <a:r>
              <a:rPr sz="2400" b="1" spc="9" baseline="-1673" dirty="0" smtClean="0">
                <a:solidFill>
                  <a:srgbClr val="C00000"/>
                </a:solidFill>
                <a:latin typeface="Tahoma"/>
                <a:cs typeface="Tahoma"/>
              </a:rPr>
              <a:t>k</a:t>
            </a:r>
            <a:r>
              <a:rPr sz="2400" b="1" spc="-4" baseline="-1673" dirty="0" smtClean="0">
                <a:solidFill>
                  <a:srgbClr val="C00000"/>
                </a:solidFill>
                <a:latin typeface="Tahoma"/>
                <a:cs typeface="Tahoma"/>
              </a:rPr>
              <a:t>un</a:t>
            </a:r>
            <a:r>
              <a:rPr sz="2400" b="1" spc="-9" baseline="-1673" dirty="0" smtClean="0">
                <a:solidFill>
                  <a:srgbClr val="C00000"/>
                </a:solidFill>
                <a:latin typeface="Tahoma"/>
                <a:cs typeface="Tahoma"/>
              </a:rPr>
              <a:t>g</a:t>
            </a:r>
            <a:r>
              <a:rPr sz="2400" b="1" spc="-4" baseline="-1673" dirty="0" smtClean="0">
                <a:solidFill>
                  <a:srgbClr val="C00000"/>
                </a:solidFill>
                <a:latin typeface="Tahoma"/>
                <a:cs typeface="Tahoma"/>
              </a:rPr>
              <a:t>an</a:t>
            </a:r>
            <a:r>
              <a:rPr sz="2400" b="1" spc="0" baseline="-1673" dirty="0" smtClean="0">
                <a:solidFill>
                  <a:srgbClr val="C00000"/>
                </a:solidFill>
                <a:latin typeface="Tahoma"/>
                <a:cs typeface="Tahoma"/>
              </a:rPr>
              <a:t>”</a:t>
            </a:r>
            <a:endParaRPr sz="1600" dirty="0">
              <a:solidFill>
                <a:srgbClr val="C00000"/>
              </a:solidFill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405"/>
              </a:spcBef>
            </a:pPr>
            <a:r>
              <a:rPr sz="1400" spc="-4" dirty="0" smtClean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sz="1400" spc="4" dirty="0" smtClean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1400" spc="-9" dirty="0" smtClean="0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1400" spc="-4" dirty="0" smtClean="0">
                <a:solidFill>
                  <a:srgbClr val="C00000"/>
                </a:solidFill>
                <a:latin typeface="Tahoma"/>
                <a:cs typeface="Tahoma"/>
              </a:rPr>
              <a:t>gg</a:t>
            </a:r>
            <a:r>
              <a:rPr sz="1400" spc="-9" dirty="0" smtClean="0">
                <a:solidFill>
                  <a:srgbClr val="C00000"/>
                </a:solidFill>
                <a:latin typeface="Tahoma"/>
                <a:cs typeface="Tahoma"/>
              </a:rPr>
              <a:t>u</a:t>
            </a:r>
            <a:r>
              <a:rPr sz="1400" spc="0" dirty="0" smtClean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sz="1400" spc="14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sz="1400" spc="0" dirty="0" smtClean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r>
              <a:rPr sz="1400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sz="1400" spc="-9" dirty="0" smtClean="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1400" spc="0" dirty="0" smtClean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1400" spc="19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9" dirty="0" smtClean="0">
                <a:solidFill>
                  <a:srgbClr val="C00000"/>
                </a:solidFill>
                <a:latin typeface="Tahoma"/>
                <a:cs typeface="Tahoma"/>
              </a:rPr>
              <a:t>201</a:t>
            </a:r>
            <a:r>
              <a:rPr sz="1400" spc="0" dirty="0" smtClean="0">
                <a:solidFill>
                  <a:srgbClr val="C00000"/>
                </a:solidFill>
                <a:latin typeface="Tahoma"/>
                <a:cs typeface="Tahoma"/>
              </a:rPr>
              <a:t>4</a:t>
            </a:r>
            <a:r>
              <a:rPr sz="1400" spc="-5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0" dirty="0" smtClean="0">
                <a:solidFill>
                  <a:srgbClr val="C00000"/>
                </a:solidFill>
                <a:latin typeface="Tahoma"/>
                <a:cs typeface="Tahoma"/>
              </a:rPr>
              <a:t>| </a:t>
            </a:r>
            <a:r>
              <a:rPr sz="1400" spc="9" dirty="0" smtClean="0">
                <a:solidFill>
                  <a:srgbClr val="C00000"/>
                </a:solidFill>
                <a:latin typeface="Tahoma"/>
                <a:cs typeface="Tahoma"/>
              </a:rPr>
              <a:t>15</a:t>
            </a:r>
            <a:r>
              <a:rPr sz="1400" spc="-9" dirty="0" smtClean="0">
                <a:solidFill>
                  <a:srgbClr val="C00000"/>
                </a:solidFill>
                <a:latin typeface="Tahoma"/>
                <a:cs typeface="Tahoma"/>
              </a:rPr>
              <a:t>:</a:t>
            </a:r>
            <a:r>
              <a:rPr sz="1400" spc="9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r>
              <a:rPr sz="1400" spc="0" dirty="0" smtClean="0">
                <a:solidFill>
                  <a:srgbClr val="C00000"/>
                </a:solidFill>
                <a:latin typeface="Tahoma"/>
                <a:cs typeface="Tahoma"/>
              </a:rPr>
              <a:t>8</a:t>
            </a:r>
            <a:r>
              <a:rPr sz="1400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-4" dirty="0" smtClean="0">
                <a:solidFill>
                  <a:srgbClr val="C00000"/>
                </a:solidFill>
                <a:latin typeface="Tahoma"/>
                <a:cs typeface="Tahoma"/>
              </a:rPr>
              <a:t>W</a:t>
            </a:r>
            <a:r>
              <a:rPr sz="1400" spc="4" dirty="0" smtClean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1400" spc="0" dirty="0" smtClean="0">
                <a:solidFill>
                  <a:srgbClr val="C00000"/>
                </a:solidFill>
                <a:latin typeface="Tahoma"/>
                <a:cs typeface="Tahoma"/>
              </a:rPr>
              <a:t>B</a:t>
            </a:r>
            <a:endParaRPr sz="14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5820660" y="3800312"/>
            <a:ext cx="3132268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676" algn="r">
              <a:lnSpc>
                <a:spcPts val="1814"/>
              </a:lnSpc>
              <a:spcBef>
                <a:spcPts val="90"/>
              </a:spcBef>
            </a:pP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-34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j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sz="1600" b="1" spc="34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sy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1600" b="1" spc="-3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J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endParaRPr sz="1600" dirty="0">
              <a:latin typeface="Tahoma"/>
              <a:cs typeface="Tahoma"/>
            </a:endParaRPr>
          </a:p>
          <a:p>
            <a:pPr marL="1091692" marR="1088" algn="r">
              <a:lnSpc>
                <a:spcPts val="1970"/>
              </a:lnSpc>
              <a:spcBef>
                <a:spcPts val="7"/>
              </a:spcBef>
            </a:pP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aha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 S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4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w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-34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sz="24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endParaRPr sz="1600" dirty="0">
              <a:latin typeface="Tahoma"/>
              <a:cs typeface="Tahoma"/>
            </a:endParaRPr>
          </a:p>
          <a:p>
            <a:pPr marL="12700" marR="693" algn="r">
              <a:lnSpc>
                <a:spcPct val="100585"/>
              </a:lnSpc>
              <a:spcBef>
                <a:spcPts val="405"/>
              </a:spcBef>
            </a:pPr>
            <a:r>
              <a:rPr sz="1600" spc="-19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ab</a:t>
            </a: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,</a:t>
            </a:r>
            <a:r>
              <a:rPr sz="1600" spc="14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2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6</a:t>
            </a:r>
            <a:r>
              <a:rPr sz="16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Ma</a:t>
            </a:r>
            <a:r>
              <a:rPr sz="1600" spc="4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 201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4</a:t>
            </a:r>
            <a:r>
              <a:rPr sz="1600" spc="-50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|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20</a:t>
            </a: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4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5</a:t>
            </a:r>
            <a:r>
              <a:rPr sz="16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W</a:t>
            </a:r>
            <a:r>
              <a:rPr sz="1600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1181531" y="4751442"/>
            <a:ext cx="6433911" cy="305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4"/>
              </a:lnSpc>
              <a:spcBef>
                <a:spcPts val="90"/>
              </a:spcBef>
            </a:pP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b="1" spc="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b="1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dw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b="1" spc="1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a</a:t>
            </a:r>
            <a:r>
              <a:rPr b="1" spc="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mi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b="1" spc="-1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b="1" spc="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b="1" spc="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t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an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r>
              <a:rPr b="1" spc="-1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b="1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b="1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b="1" spc="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k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s</a:t>
            </a:r>
            <a:r>
              <a:rPr b="1" spc="-1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Ke</a:t>
            </a:r>
            <a:r>
              <a:rPr b="1" spc="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b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aha</a:t>
            </a:r>
            <a:r>
              <a:rPr b="1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r>
              <a:rPr b="1" spc="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aa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b="1" spc="1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b="1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i </a:t>
            </a:r>
            <a:r>
              <a:rPr b="1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B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an</a:t>
            </a:r>
            <a:r>
              <a:rPr b="1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b="1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un</a:t>
            </a:r>
            <a:r>
              <a:rPr b="1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g</a:t>
            </a:r>
            <a:endParaRPr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3066799" y="5056498"/>
            <a:ext cx="1701081" cy="23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4"/>
              </a:lnSpc>
              <a:spcBef>
                <a:spcPts val="90"/>
              </a:spcBef>
            </a:pPr>
            <a:r>
              <a:rPr sz="1200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Sen</a:t>
            </a:r>
            <a:r>
              <a:rPr sz="1200" spc="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i</a:t>
            </a:r>
            <a:r>
              <a:rPr sz="1200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sz="1200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,</a:t>
            </a:r>
            <a:r>
              <a:rPr sz="1200" spc="1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200" spc="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1</a:t>
            </a:r>
            <a:r>
              <a:rPr sz="1200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2 </a:t>
            </a:r>
            <a:r>
              <a:rPr sz="1200" spc="-4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M</a:t>
            </a:r>
            <a:r>
              <a:rPr sz="1200" spc="-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sz="1200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i </a:t>
            </a:r>
            <a:r>
              <a:rPr sz="1200" spc="9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201</a:t>
            </a:r>
            <a:r>
              <a:rPr sz="1200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4</a:t>
            </a:r>
            <a:r>
              <a:rPr sz="1200" spc="-25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sz="1200" spc="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|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923559" y="5056498"/>
            <a:ext cx="897101" cy="23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4"/>
              </a:lnSpc>
              <a:spcBef>
                <a:spcPts val="90"/>
              </a:spcBef>
            </a:pPr>
            <a:r>
              <a:rPr sz="1200" spc="9" dirty="0" smtClean="0">
                <a:solidFill>
                  <a:srgbClr val="01A8FF"/>
                </a:solidFill>
                <a:latin typeface="Tahoma"/>
                <a:cs typeface="Tahoma"/>
              </a:rPr>
              <a:t>16</a:t>
            </a:r>
            <a:r>
              <a:rPr sz="1200" spc="-9" dirty="0" smtClean="0">
                <a:solidFill>
                  <a:srgbClr val="01A8FF"/>
                </a:solidFill>
                <a:latin typeface="Tahoma"/>
                <a:cs typeface="Tahoma"/>
              </a:rPr>
              <a:t>:</a:t>
            </a:r>
            <a:r>
              <a:rPr sz="1200" spc="9" dirty="0" smtClean="0">
                <a:solidFill>
                  <a:srgbClr val="01A8FF"/>
                </a:solidFill>
                <a:latin typeface="Tahoma"/>
                <a:cs typeface="Tahoma"/>
              </a:rPr>
              <a:t>0</a:t>
            </a:r>
            <a:r>
              <a:rPr sz="1200" spc="0" dirty="0" smtClean="0">
                <a:solidFill>
                  <a:srgbClr val="01A8FF"/>
                </a:solidFill>
                <a:latin typeface="Tahoma"/>
                <a:cs typeface="Tahoma"/>
              </a:rPr>
              <a:t>8</a:t>
            </a:r>
            <a:r>
              <a:rPr sz="1200" spc="-49" dirty="0" smtClean="0">
                <a:solidFill>
                  <a:srgbClr val="01A8FF"/>
                </a:solidFill>
                <a:latin typeface="Tahoma"/>
                <a:cs typeface="Tahoma"/>
              </a:rPr>
              <a:t> </a:t>
            </a:r>
            <a:r>
              <a:rPr sz="1200" spc="-4" dirty="0" smtClean="0">
                <a:solidFill>
                  <a:srgbClr val="01A8FF"/>
                </a:solidFill>
                <a:latin typeface="Tahoma"/>
                <a:cs typeface="Tahoma"/>
              </a:rPr>
              <a:t>W</a:t>
            </a:r>
            <a:r>
              <a:rPr sz="1200" spc="4" dirty="0" smtClean="0">
                <a:solidFill>
                  <a:srgbClr val="01A8FF"/>
                </a:solidFill>
                <a:latin typeface="Tahoma"/>
                <a:cs typeface="Tahoma"/>
              </a:rPr>
              <a:t>I</a:t>
            </a:r>
            <a:r>
              <a:rPr sz="1200" spc="0" dirty="0" smtClean="0">
                <a:solidFill>
                  <a:srgbClr val="01A8FF"/>
                </a:solidFill>
                <a:latin typeface="Tahoma"/>
                <a:cs typeface="Tahoma"/>
              </a:rPr>
              <a:t>B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928048" y="5631886"/>
            <a:ext cx="3234032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1814"/>
              </a:lnSpc>
              <a:spcBef>
                <a:spcPts val="90"/>
              </a:spcBef>
            </a:pP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1600" b="1" spc="1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,</a:t>
            </a:r>
            <a:r>
              <a:rPr sz="1600" b="1" spc="-14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G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an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g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o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ll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1600" b="1" spc="-1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J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endParaRPr sz="1600" dirty="0">
              <a:latin typeface="Tahoma"/>
              <a:cs typeface="Tahoma"/>
            </a:endParaRPr>
          </a:p>
          <a:p>
            <a:pPr marL="282930" marR="16174" algn="r">
              <a:lnSpc>
                <a:spcPts val="1970"/>
              </a:lnSpc>
              <a:spcBef>
                <a:spcPts val="7"/>
              </a:spcBef>
            </a:pPr>
            <a:r>
              <a:rPr sz="24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400" b="1" spc="-14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o</a:t>
            </a:r>
            <a:r>
              <a:rPr sz="24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ks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2400" b="1" spc="-19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400" b="1" spc="-9" baseline="-1673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li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endParaRPr sz="1600" dirty="0">
              <a:latin typeface="Tahoma"/>
              <a:cs typeface="Tahoma"/>
            </a:endParaRPr>
          </a:p>
          <a:p>
            <a:pPr marL="182346" marR="15085" algn="r">
              <a:lnSpc>
                <a:spcPct val="100585"/>
              </a:lnSpc>
              <a:spcBef>
                <a:spcPts val="405"/>
              </a:spcBef>
            </a:pPr>
            <a:r>
              <a:rPr sz="1600" spc="-19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ab</a:t>
            </a: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,</a:t>
            </a:r>
            <a:r>
              <a:rPr sz="1600" spc="14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2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3</a:t>
            </a:r>
            <a:r>
              <a:rPr sz="16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Ap</a:t>
            </a:r>
            <a:r>
              <a:rPr sz="1600" spc="4" dirty="0" smtClean="0">
                <a:solidFill>
                  <a:srgbClr val="FFFF00"/>
                </a:solidFill>
                <a:latin typeface="Tahoma"/>
                <a:cs typeface="Tahoma"/>
              </a:rPr>
              <a:t>ri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l</a:t>
            </a:r>
            <a:r>
              <a:rPr sz="1600" spc="1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201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4</a:t>
            </a:r>
            <a:r>
              <a:rPr sz="1600" spc="-50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|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14</a:t>
            </a: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1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1</a:t>
            </a:r>
            <a:r>
              <a:rPr sz="16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W</a:t>
            </a:r>
            <a:r>
              <a:rPr sz="1600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4923559" y="5618238"/>
            <a:ext cx="3998228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14"/>
              </a:lnSpc>
              <a:spcBef>
                <a:spcPts val="90"/>
              </a:spcBef>
            </a:pP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an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 A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PB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1600" b="1" spc="3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L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w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 "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-</a:t>
            </a:r>
            <a:r>
              <a:rPr sz="1600" b="1" spc="-9" dirty="0" smtClean="0">
                <a:solidFill>
                  <a:srgbClr val="FFFF00"/>
                </a:solidFill>
                <a:latin typeface="Tahoma"/>
                <a:cs typeface="Tahoma"/>
              </a:rPr>
              <a:t>g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o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ve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1600" b="1" spc="-4" dirty="0" smtClean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1600" b="1" spc="9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1600" b="1" spc="4" dirty="0" smtClean="0">
                <a:solidFill>
                  <a:srgbClr val="FFFF00"/>
                </a:solidFill>
                <a:latin typeface="Tahoma"/>
                <a:cs typeface="Tahoma"/>
              </a:rPr>
              <a:t>"</a:t>
            </a:r>
            <a:r>
              <a:rPr sz="1600" b="1" spc="0" dirty="0" smtClean="0">
                <a:solidFill>
                  <a:srgbClr val="FFFF00"/>
                </a:solidFill>
                <a:latin typeface="Tahoma"/>
                <a:cs typeface="Tahoma"/>
              </a:rPr>
              <a:t>,</a:t>
            </a:r>
            <a:endParaRPr sz="1600">
              <a:solidFill>
                <a:srgbClr val="FFFF00"/>
              </a:solidFill>
              <a:latin typeface="Tahoma"/>
              <a:cs typeface="Tahoma"/>
            </a:endParaRPr>
          </a:p>
          <a:p>
            <a:pPr marL="645643" marR="663002" algn="ctr">
              <a:lnSpc>
                <a:spcPts val="1970"/>
              </a:lnSpc>
              <a:spcBef>
                <a:spcPts val="7"/>
              </a:spcBef>
            </a:pP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-34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H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sz="2400" b="1" spc="-14" baseline="-1673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5 </a:t>
            </a:r>
            <a:r>
              <a:rPr sz="2400" b="1" spc="9" baseline="-1673" dirty="0" smtClean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400" b="1" spc="4" baseline="-1673" dirty="0" smtClean="0">
                <a:solidFill>
                  <a:srgbClr val="FFFF00"/>
                </a:solidFill>
                <a:latin typeface="Tahoma"/>
                <a:cs typeface="Tahoma"/>
              </a:rPr>
              <a:t>ili</a:t>
            </a:r>
            <a:r>
              <a:rPr sz="2400" b="1" spc="-4" baseline="-1673" dirty="0" smtClean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0" baseline="-1673" dirty="0" smtClean="0">
                <a:solidFill>
                  <a:srgbClr val="FFFF00"/>
                </a:solidFill>
                <a:latin typeface="Tahoma"/>
                <a:cs typeface="Tahoma"/>
              </a:rPr>
              <a:t>r</a:t>
            </a:r>
            <a:endParaRPr sz="1600">
              <a:solidFill>
                <a:srgbClr val="FFFF00"/>
              </a:solidFill>
              <a:latin typeface="Tahoma"/>
              <a:cs typeface="Tahoma"/>
            </a:endParaRPr>
          </a:p>
          <a:p>
            <a:pPr marL="404850" marR="422455" algn="ctr">
              <a:lnSpc>
                <a:spcPct val="100585"/>
              </a:lnSpc>
              <a:spcBef>
                <a:spcPts val="405"/>
              </a:spcBef>
            </a:pP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abt</a:t>
            </a: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,</a:t>
            </a:r>
            <a:r>
              <a:rPr sz="1600" spc="14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1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2 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Ap</a:t>
            </a:r>
            <a:r>
              <a:rPr sz="1600" spc="4" dirty="0" smtClean="0">
                <a:solidFill>
                  <a:srgbClr val="FFFF00"/>
                </a:solidFill>
                <a:latin typeface="Tahoma"/>
                <a:cs typeface="Tahoma"/>
              </a:rPr>
              <a:t>ri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l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201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4</a:t>
            </a:r>
            <a:r>
              <a:rPr sz="16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|</a:t>
            </a:r>
            <a:r>
              <a:rPr sz="1600" spc="-19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17</a:t>
            </a:r>
            <a:r>
              <a:rPr sz="1600" spc="-9" dirty="0" smtClean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sz="1600" spc="9" dirty="0" smtClean="0">
                <a:solidFill>
                  <a:srgbClr val="FFFF00"/>
                </a:solidFill>
                <a:latin typeface="Tahoma"/>
                <a:cs typeface="Tahoma"/>
              </a:rPr>
              <a:t>3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1</a:t>
            </a:r>
            <a:r>
              <a:rPr sz="1600" spc="-25" dirty="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spc="-4" dirty="0" smtClean="0">
                <a:solidFill>
                  <a:srgbClr val="FFFF00"/>
                </a:solidFill>
                <a:latin typeface="Tahoma"/>
                <a:cs typeface="Tahoma"/>
              </a:rPr>
              <a:t>W</a:t>
            </a:r>
            <a:r>
              <a:rPr sz="1600" spc="4" dirty="0" smtClean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spc="0" dirty="0" smtClean="0">
                <a:solidFill>
                  <a:srgbClr val="FFFF00"/>
                </a:solidFill>
                <a:latin typeface="Tahoma"/>
                <a:cs typeface="Tahoma"/>
              </a:rPr>
              <a:t>B</a:t>
            </a:r>
            <a:endParaRPr sz="1600">
              <a:solidFill>
                <a:srgbClr val="FFFF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818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7817" y="1938827"/>
            <a:ext cx="7447867" cy="3605989"/>
            <a:chOff x="742951" y="2336655"/>
            <a:chExt cx="7386673" cy="2815058"/>
          </a:xfrm>
        </p:grpSpPr>
        <p:sp>
          <p:nvSpPr>
            <p:cNvPr id="6" name="Title 3"/>
            <p:cNvSpPr txBox="1">
              <a:spLocks/>
            </p:cNvSpPr>
            <p:nvPr/>
          </p:nvSpPr>
          <p:spPr>
            <a:xfrm>
              <a:off x="1285876" y="3086756"/>
              <a:ext cx="6843748" cy="656567"/>
            </a:xfrm>
            <a:prstGeom prst="rect">
              <a:avLst/>
            </a:prstGeom>
          </p:spPr>
          <p:txBody>
            <a:bodyPr vert="horz" lIns="68425" tIns="34212" rIns="68425" bIns="34212" numCol="1" rtlCol="0" anchor="ctr">
              <a:prstTxWarp prst="textPlain">
                <a:avLst/>
              </a:prstTxWarp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2800" b="1" dirty="0">
                  <a:ln w="50800"/>
                  <a:solidFill>
                    <a:schemeClr val="bg1"/>
                  </a:solidFill>
                  <a:latin typeface="AvantGardeMdITCTT" panose="00000400000000000000" pitchFamily="2" charset="0"/>
                  <a:ea typeface="Gungsuh" panose="02030600000101010101" pitchFamily="18" charset="-127"/>
                  <a:cs typeface="Times New Roman" panose="02020603050405020304" pitchFamily="18" charset="0"/>
                </a:rPr>
                <a:t>MEMBIASAKAN YANG ASING</a:t>
              </a:r>
              <a:endParaRPr lang="id-ID" sz="2800" b="1" dirty="0">
                <a:ln w="50800"/>
                <a:solidFill>
                  <a:srgbClr val="C00000"/>
                </a:solidFill>
                <a:latin typeface="AvantGardeMdITCTT" panose="00000400000000000000" pitchFamily="2" charset="0"/>
                <a:ea typeface="Gungsuh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6843749" y="2336655"/>
              <a:ext cx="1285873" cy="635779"/>
            </a:xfrm>
            <a:prstGeom prst="rect">
              <a:avLst/>
            </a:prstGeom>
          </p:spPr>
          <p:txBody>
            <a:bodyPr vert="horz" lIns="68425" tIns="34212" rIns="68425" bIns="34212" numCol="1" rtlCol="0" anchor="ctr">
              <a:prstTxWarp prst="textPlain">
                <a:avLst/>
              </a:prstTxWarp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2800" b="1" dirty="0">
                  <a:ln w="508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vantGardeMdITCTT" panose="00000400000000000000" pitchFamily="2" charset="0"/>
                  <a:ea typeface="Gungsuh" panose="02030600000101010101" pitchFamily="18" charset="-127"/>
                  <a:cs typeface="Times New Roman" panose="02020603050405020304" pitchFamily="18" charset="0"/>
                </a:rPr>
                <a:t>itu</a:t>
              </a:r>
              <a:r>
                <a:rPr lang="id-ID" sz="1800" b="1" dirty="0">
                  <a:ln w="508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vantGardeMdITCTT" panose="00000400000000000000" pitchFamily="2" charset="0"/>
                  <a:ea typeface="Gungsuh" panose="02030600000101010101" pitchFamily="18" charset="-127"/>
                  <a:cs typeface="Times New Roman" panose="02020603050405020304" pitchFamily="18" charset="0"/>
                </a:rPr>
                <a:t>...</a:t>
              </a:r>
              <a:endParaRPr lang="id-ID" sz="2800" b="1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AvantGardeMdITCTT" panose="00000400000000000000" pitchFamily="2" charset="0"/>
                <a:ea typeface="Gungsuh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742951" y="3800482"/>
              <a:ext cx="7386671" cy="807246"/>
            </a:xfrm>
            <a:prstGeom prst="rect">
              <a:avLst/>
            </a:prstGeom>
          </p:spPr>
          <p:txBody>
            <a:bodyPr vert="horz" lIns="68425" tIns="34212" rIns="68425" bIns="34212" numCol="1" rtlCol="0" anchor="ctr">
              <a:prstTxWarp prst="textPlain">
                <a:avLst/>
              </a:prstTxWarp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2800" b="1" dirty="0">
                  <a:ln w="50800"/>
                  <a:solidFill>
                    <a:srgbClr val="C00000"/>
                  </a:solidFill>
                  <a:latin typeface="AvantGardeMdITCTT" panose="00000400000000000000" pitchFamily="2" charset="0"/>
                  <a:ea typeface="Gungsuh" panose="02030600000101010101" pitchFamily="18" charset="-127"/>
                  <a:cs typeface="Times New Roman" panose="02020603050405020304" pitchFamily="18" charset="0"/>
                </a:rPr>
                <a:t>DAN MENGASINGKAN YANG BIASA</a:t>
              </a:r>
            </a:p>
          </p:txBody>
        </p:sp>
        <p:sp>
          <p:nvSpPr>
            <p:cNvPr id="10" name="Title 3"/>
            <p:cNvSpPr txBox="1">
              <a:spLocks/>
            </p:cNvSpPr>
            <p:nvPr/>
          </p:nvSpPr>
          <p:spPr>
            <a:xfrm>
              <a:off x="4086262" y="4865326"/>
              <a:ext cx="4043360" cy="286387"/>
            </a:xfrm>
            <a:prstGeom prst="rect">
              <a:avLst/>
            </a:prstGeom>
          </p:spPr>
          <p:txBody>
            <a:bodyPr vert="horz" lIns="68425" tIns="34212" rIns="68425" bIns="34212" numCol="1" rtlCol="0" anchor="ctr">
              <a:prstTxWarp prst="textPlain">
                <a:avLst/>
              </a:prstTxWarp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1800" dirty="0">
                  <a:ln w="50800"/>
                  <a:solidFill>
                    <a:schemeClr val="bg1"/>
                  </a:solidFill>
                  <a:latin typeface="Signature" pitchFamily="2" charset="0"/>
                  <a:ea typeface="Gungsuh" panose="02030600000101010101" pitchFamily="18" charset="-127"/>
                  <a:cs typeface="Times New Roman" panose="02020603050405020304" pitchFamily="18" charset="0"/>
                </a:rPr>
                <a:t>::: Tri Widodo W. Utomo, 2014 :::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56514" y="174169"/>
            <a:ext cx="268369" cy="343586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obliqueBottomLeft"/>
            <a:lightRig rig="threePt" dir="t"/>
          </a:scene3d>
          <a:sp3d>
            <a:bevelT w="165100" h="196850" prst="cross"/>
            <a:bevelB w="190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56514" y="6216871"/>
            <a:ext cx="268369" cy="343586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obliqueBottomLeft"/>
            <a:lightRig rig="threePt" dir="t"/>
          </a:scene3d>
          <a:sp3d>
            <a:bevelT w="165100" h="196850" prst="cross"/>
            <a:bevelB w="190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8628888" y="174168"/>
            <a:ext cx="268369" cy="343586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obliqueBottomLeft"/>
            <a:lightRig rig="threePt" dir="t"/>
          </a:scene3d>
          <a:sp3d>
            <a:bevelT w="165100" h="196850" prst="cross"/>
            <a:bevelB w="190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8628888" y="6216871"/>
            <a:ext cx="268369" cy="343586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obliqueBottomLeft"/>
            <a:lightRig rig="threePt" dir="t"/>
          </a:scene3d>
          <a:sp3d>
            <a:bevelT w="165100" h="196850" prst="cross"/>
            <a:bevelB w="190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2" descr="http://vignette3.wikia.nocookie.net/starwars/images/0/07/Keep_the_Faith.jpg/revision/latest?cb=201002111646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400">
            <a:off x="6522333" y="343191"/>
            <a:ext cx="1988172" cy="13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23186" y="2019496"/>
            <a:ext cx="4731278" cy="67887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N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O</a:t>
            </a:r>
            <a:r>
              <a:rPr lang="id-ID" sz="73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V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A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S</a:t>
            </a:r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endParaRPr lang="en-US" b="1" dirty="0">
              <a:solidFill>
                <a:srgbClr val="00B0F0"/>
              </a:solidFill>
              <a:effectLst>
                <a:glow rad="101600">
                  <a:srgbClr val="000000"/>
                </a:glow>
              </a:effectLst>
              <a:latin typeface="Aharoni" panose="02010803020104030203" pitchFamily="2" charset="-79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37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048874" y="667396"/>
            <a:ext cx="7509154" cy="730608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>
                <a:ln w="10160">
                  <a:noFill/>
                  <a:prstDash val="solid"/>
                </a:ln>
                <a:solidFill>
                  <a:srgbClr val="C00000"/>
                </a:solidFill>
                <a:latin typeface="Britannic Bold" panose="020B0903060703020204" pitchFamily="34" charset="0"/>
              </a:rPr>
              <a:t>KUNCI KEBERHASILAN </a:t>
            </a:r>
            <a:r>
              <a:rPr lang="id-ID" sz="36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latin typeface="Britannic Bold" panose="020B0903060703020204" pitchFamily="34" charset="0"/>
              </a:rPr>
              <a:t>INOVASI PELAYANAN PUBLIK</a:t>
            </a:r>
            <a:endParaRPr lang="id-ID" sz="3600" b="1" dirty="0">
              <a:ln w="10160">
                <a:noFill/>
                <a:prstDash val="solid"/>
              </a:ln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7" name="Slide Number Placeholder 28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3D5FE-A60A-4F3A-B508-8B645F84F684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15</a:t>
            </a:fld>
            <a:endParaRPr lang="id-ID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" name="Picture 2" descr="http://www.clickwinningcontent.com.au/wp-content/uploads/2013/11/key-AdWords-success-factor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" y="1398003"/>
            <a:ext cx="2328236" cy="48013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882154" y="1911750"/>
            <a:ext cx="5728446" cy="1105216"/>
            <a:chOff x="824752" y="1742683"/>
            <a:chExt cx="6032408" cy="1296783"/>
          </a:xfrm>
        </p:grpSpPr>
        <p:sp>
          <p:nvSpPr>
            <p:cNvPr id="20" name="Oval 19"/>
            <p:cNvSpPr/>
            <p:nvPr/>
          </p:nvSpPr>
          <p:spPr>
            <a:xfrm>
              <a:off x="824752" y="1744187"/>
              <a:ext cx="1169895" cy="1156447"/>
            </a:xfrm>
            <a:prstGeom prst="ellipse">
              <a:avLst/>
            </a:prstGeom>
            <a:solidFill>
              <a:srgbClr val="E61853"/>
            </a:solidFill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26035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2434025" y="1742683"/>
              <a:ext cx="4423135" cy="1296783"/>
            </a:xfrm>
            <a:prstGeom prst="rect">
              <a:avLst/>
            </a:prstGeom>
          </p:spPr>
          <p:txBody>
            <a:bodyPr numCol="1">
              <a:prstTxWarp prst="textPlain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600" b="0" i="0" u="none" strike="noStrike" kern="1200" cap="none" spc="0" normalizeH="0" baseline="0" noProof="0" dirty="0" smtClean="0">
                  <a:ln w="10160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Nexa Bold" panose="02000000000000000000" pitchFamily="50" charset="0"/>
                  <a:ea typeface="+mj-ea"/>
                  <a:cs typeface="+mj-cs"/>
                </a:rPr>
                <a:t>KEPEMIMPINAN</a:t>
              </a:r>
              <a:endParaRPr kumimoji="0" lang="id-ID" sz="36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Nexa Bold" panose="02000000000000000000" pitchFamily="50" charset="0"/>
                <a:ea typeface="+mj-ea"/>
                <a:cs typeface="+mj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94629" y="3365003"/>
            <a:ext cx="4853118" cy="1282451"/>
            <a:chOff x="3033486" y="3918857"/>
            <a:chExt cx="4363399" cy="1282451"/>
          </a:xfrm>
        </p:grpSpPr>
        <p:sp>
          <p:nvSpPr>
            <p:cNvPr id="23" name="Oval 22"/>
            <p:cNvSpPr/>
            <p:nvPr/>
          </p:nvSpPr>
          <p:spPr>
            <a:xfrm>
              <a:off x="3033486" y="3918857"/>
              <a:ext cx="1051016" cy="1066560"/>
            </a:xfrm>
            <a:prstGeom prst="ellipse">
              <a:avLst/>
            </a:prstGeom>
            <a:solidFill>
              <a:srgbClr val="00B0F0"/>
            </a:solidFill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26035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79233" y="3966026"/>
              <a:ext cx="2917652" cy="1235282"/>
            </a:xfrm>
            <a:prstGeom prst="rect">
              <a:avLst/>
            </a:prstGeom>
          </p:spPr>
          <p:txBody>
            <a:bodyPr numCol="1">
              <a:prstTxWarp prst="textPlain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600" b="0" i="0" u="none" strike="noStrike" kern="1200" cap="none" spc="0" normalizeH="0" baseline="0" noProof="0" dirty="0" smtClean="0">
                  <a:ln w="10160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Nexa Bold" panose="02000000000000000000" pitchFamily="50" charset="0"/>
                  <a:ea typeface="+mj-ea"/>
                  <a:cs typeface="+mj-cs"/>
                </a:rPr>
                <a:t>INTEGRITAS</a:t>
              </a:r>
              <a:endParaRPr kumimoji="0" lang="id-ID" sz="36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Nexa Bold" panose="02000000000000000000" pitchFamily="50" charset="0"/>
                <a:ea typeface="+mj-ea"/>
                <a:cs typeface="+mj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80914" y="5132830"/>
            <a:ext cx="5577114" cy="1223520"/>
            <a:chOff x="3033486" y="5409190"/>
            <a:chExt cx="5577114" cy="1223520"/>
          </a:xfrm>
        </p:grpSpPr>
        <p:sp>
          <p:nvSpPr>
            <p:cNvPr id="26" name="Oval 25"/>
            <p:cNvSpPr/>
            <p:nvPr/>
          </p:nvSpPr>
          <p:spPr>
            <a:xfrm>
              <a:off x="3033486" y="5409190"/>
              <a:ext cx="1051016" cy="1066560"/>
            </a:xfrm>
            <a:prstGeom prst="ellipse">
              <a:avLst/>
            </a:prstGeom>
            <a:solidFill>
              <a:srgbClr val="00B050"/>
            </a:solidFill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26035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4479232" y="5491588"/>
              <a:ext cx="4131368" cy="1141122"/>
            </a:xfrm>
            <a:prstGeom prst="rect">
              <a:avLst/>
            </a:prstGeom>
          </p:spPr>
          <p:txBody>
            <a:bodyPr numCol="1">
              <a:prstTxWarp prst="textPlain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600" b="0" i="0" u="none" strike="noStrike" kern="1200" cap="none" spc="0" normalizeH="0" baseline="0" noProof="0" dirty="0" smtClean="0">
                  <a:ln w="10160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Nexa Bold" panose="02000000000000000000" pitchFamily="50" charset="0"/>
                  <a:ea typeface="+mj-ea"/>
                  <a:cs typeface="+mj-cs"/>
                </a:rPr>
                <a:t>HUBUNGAN BAIK</a:t>
              </a:r>
              <a:endParaRPr kumimoji="0" lang="id-ID" sz="36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Nexa Bold" panose="02000000000000000000" pitchFamily="50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478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origami"/>
        <p:sndAc>
          <p:stSnd>
            <p:snd r:embed="rId4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Bagaimana </a:t>
            </a:r>
            <a:r>
              <a:rPr lang="it-IT" sz="4400" b="1" dirty="0">
                <a:solidFill>
                  <a:srgbClr val="0070C0"/>
                </a:solidFill>
              </a:rPr>
              <a:t>peran</a:t>
            </a:r>
            <a:r>
              <a:rPr lang="it-IT" sz="4400" dirty="0">
                <a:solidFill>
                  <a:srgbClr val="0070C0"/>
                </a:solidFill>
              </a:rPr>
              <a:t> </a:t>
            </a:r>
            <a:r>
              <a:rPr lang="it-IT" sz="4400" b="1" dirty="0">
                <a:solidFill>
                  <a:srgbClr val="0070C0"/>
                </a:solidFill>
              </a:rPr>
              <a:t>pemimpin</a:t>
            </a:r>
            <a:r>
              <a:rPr lang="it-IT" sz="4400" dirty="0">
                <a:solidFill>
                  <a:srgbClr val="0070C0"/>
                </a:solidFill>
              </a:rPr>
              <a:t> </a:t>
            </a:r>
            <a:r>
              <a:rPr lang="it-IT" sz="4400" dirty="0"/>
              <a:t>dalam </a:t>
            </a:r>
            <a:r>
              <a:rPr lang="it-IT" sz="4400" b="1" dirty="0">
                <a:solidFill>
                  <a:srgbClr val="0070C0"/>
                </a:solidFill>
              </a:rPr>
              <a:t>inovasi</a:t>
            </a:r>
            <a:r>
              <a:rPr lang="it-IT" sz="4400" dirty="0"/>
              <a:t>?</a:t>
            </a:r>
            <a:endParaRPr lang="en-US" sz="4400" dirty="0"/>
          </a:p>
        </p:txBody>
      </p:sp>
      <p:pic>
        <p:nvPicPr>
          <p:cNvPr id="1026" name="Picture 2" descr="https://warungasep.files.wordpress.com/2014/11/soekarno-ganyang-malay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7" y="1563257"/>
            <a:ext cx="1944509" cy="13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odtoknow.in/wp-content/uploads/2012/05/Soehar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5" y="2719124"/>
            <a:ext cx="799798" cy="11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JvNhSOpyWn8/SWwYOj01mjI/AAAAAAAAAFg/g30Ye724o4c/s1600/Habibie_PY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47" y="2679117"/>
            <a:ext cx="779678" cy="10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8/88/President_Megawati_Sukarnoputri_-_Indonesia.jpg/220px-President_Megawati_Sukarnoputri_-_Indones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7" y="3564945"/>
            <a:ext cx="1049939" cy="11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3/35/President_Abdurrahman_Wahid_-_Indonesia.jpg/220px-President_Abdurrahman_Wahid_-_Indones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5" y="3552706"/>
            <a:ext cx="1002236" cy="123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isidunia.com/wp-content/uploads/2014/07/Presiden-SB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/>
          <a:stretch/>
        </p:blipFill>
        <p:spPr bwMode="auto">
          <a:xfrm>
            <a:off x="174662" y="4602681"/>
            <a:ext cx="1657246" cy="17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ssets.kompas.com/data/photo/2015/03/24/1657009jokowi-jepang061427188821-preview780x39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4" r="16721"/>
          <a:stretch/>
        </p:blipFill>
        <p:spPr bwMode="auto">
          <a:xfrm>
            <a:off x="1732736" y="4572875"/>
            <a:ext cx="1525375" cy="18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844681" y="2018620"/>
            <a:ext cx="6139661" cy="4527323"/>
            <a:chOff x="7198968" y="2366963"/>
            <a:chExt cx="5962891" cy="5080091"/>
          </a:xfrm>
        </p:grpSpPr>
        <p:grpSp>
          <p:nvGrpSpPr>
            <p:cNvPr id="6" name="Group 5"/>
            <p:cNvGrpSpPr/>
            <p:nvPr/>
          </p:nvGrpSpPr>
          <p:grpSpPr>
            <a:xfrm>
              <a:off x="7198968" y="2366963"/>
              <a:ext cx="3280464" cy="1968278"/>
              <a:chOff x="841" y="58788"/>
              <a:chExt cx="3280464" cy="1968278"/>
            </a:xfrm>
            <a:scene3d>
              <a:camera prst="orthographicFront"/>
              <a:lightRig rig="flat" dir="t"/>
            </a:scene3d>
          </p:grpSpPr>
          <p:sp>
            <p:nvSpPr>
              <p:cNvPr id="7" name="Flowchart: Preparation 6"/>
              <p:cNvSpPr/>
              <p:nvPr/>
            </p:nvSpPr>
            <p:spPr>
              <a:xfrm>
                <a:off x="841" y="58788"/>
                <a:ext cx="3280464" cy="1968278"/>
              </a:xfrm>
              <a:prstGeom prst="flowChartPreparation">
                <a:avLst/>
              </a:prstGeom>
              <a:solidFill>
                <a:srgbClr val="FF000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Flowchart: Preparation 4"/>
              <p:cNvSpPr txBox="1"/>
              <p:nvPr/>
            </p:nvSpPr>
            <p:spPr>
              <a:xfrm>
                <a:off x="656934" y="58788"/>
                <a:ext cx="1968278" cy="19682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err="1" smtClean="0"/>
                  <a:t>Menjadi</a:t>
                </a:r>
                <a:r>
                  <a:rPr lang="en-US" sz="2500" kern="1200" dirty="0" smtClean="0"/>
                  <a:t> </a:t>
                </a:r>
                <a:r>
                  <a:rPr lang="en-US" sz="2500" kern="1200" dirty="0" err="1" smtClean="0"/>
                  <a:t>Teladan</a:t>
                </a:r>
                <a:endParaRPr lang="en-US" sz="25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881395" y="3430800"/>
              <a:ext cx="3280464" cy="1968278"/>
              <a:chOff x="2705452" y="1125378"/>
              <a:chExt cx="3280464" cy="1968278"/>
            </a:xfrm>
            <a:scene3d>
              <a:camera prst="orthographicFront"/>
              <a:lightRig rig="flat" dir="t"/>
            </a:scene3d>
          </p:grpSpPr>
          <p:sp>
            <p:nvSpPr>
              <p:cNvPr id="13" name="Flowchart: Preparation 12"/>
              <p:cNvSpPr/>
              <p:nvPr/>
            </p:nvSpPr>
            <p:spPr>
              <a:xfrm>
                <a:off x="2705452" y="1125378"/>
                <a:ext cx="3280464" cy="1968278"/>
              </a:xfrm>
              <a:prstGeom prst="flowChartPreparation">
                <a:avLst/>
              </a:prstGeom>
              <a:solidFill>
                <a:schemeClr val="accent3">
                  <a:lumMod val="50000"/>
                </a:schemeClr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lowchart: Preparation 4"/>
              <p:cNvSpPr txBox="1"/>
              <p:nvPr/>
            </p:nvSpPr>
            <p:spPr>
              <a:xfrm>
                <a:off x="3361545" y="1125378"/>
                <a:ext cx="1968278" cy="19682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err="1" smtClean="0"/>
                  <a:t>Memotivasi</a:t>
                </a:r>
                <a:endParaRPr lang="en-US" sz="25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881395" y="5478776"/>
              <a:ext cx="3280464" cy="1968278"/>
              <a:chOff x="2850088" y="2413901"/>
              <a:chExt cx="3280464" cy="1968278"/>
            </a:xfrm>
            <a:scene3d>
              <a:camera prst="orthographicFront"/>
              <a:lightRig rig="flat" dir="t"/>
            </a:scene3d>
          </p:grpSpPr>
          <p:sp>
            <p:nvSpPr>
              <p:cNvPr id="16" name="Flowchart: Preparation 15"/>
              <p:cNvSpPr/>
              <p:nvPr/>
            </p:nvSpPr>
            <p:spPr>
              <a:xfrm>
                <a:off x="2850088" y="2413901"/>
                <a:ext cx="3280464" cy="1968278"/>
              </a:xfrm>
              <a:prstGeom prst="flowChartPreparation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lowchart: Preparation 4"/>
              <p:cNvSpPr txBox="1"/>
              <p:nvPr/>
            </p:nvSpPr>
            <p:spPr>
              <a:xfrm>
                <a:off x="3506181" y="2413901"/>
                <a:ext cx="1968278" cy="19682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err="1" smtClean="0"/>
                  <a:t>Memampukan</a:t>
                </a:r>
                <a:endParaRPr lang="en-US" sz="25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198968" y="4454788"/>
              <a:ext cx="3280464" cy="1968278"/>
              <a:chOff x="0" y="2128997"/>
              <a:chExt cx="3280464" cy="1968278"/>
            </a:xfrm>
            <a:scene3d>
              <a:camera prst="orthographicFront"/>
              <a:lightRig rig="flat" dir="t"/>
            </a:scene3d>
          </p:grpSpPr>
          <p:sp>
            <p:nvSpPr>
              <p:cNvPr id="19" name="Flowchart: Preparation 18"/>
              <p:cNvSpPr/>
              <p:nvPr/>
            </p:nvSpPr>
            <p:spPr>
              <a:xfrm>
                <a:off x="0" y="2128997"/>
                <a:ext cx="3280464" cy="1968278"/>
              </a:xfrm>
              <a:prstGeom prst="flowChartPrepa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Flowchart: Preparation 4"/>
              <p:cNvSpPr txBox="1"/>
              <p:nvPr/>
            </p:nvSpPr>
            <p:spPr>
              <a:xfrm>
                <a:off x="656093" y="2128997"/>
                <a:ext cx="1968278" cy="19682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Mentoring</a:t>
                </a:r>
                <a:endParaRPr lang="en-US" sz="25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036484"/>
      </p:ext>
    </p:extLst>
  </p:cSld>
  <p:clrMapOvr>
    <a:masterClrMapping/>
  </p:clrMapOvr>
  <p:transition spd="slow">
    <p:randomBa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2548" y="2104344"/>
            <a:ext cx="7205602" cy="1321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80" y="3019166"/>
            <a:ext cx="810838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7920" y="4746315"/>
            <a:ext cx="5907505" cy="832585"/>
            <a:chOff x="633663" y="5094170"/>
            <a:chExt cx="7876673" cy="1110113"/>
          </a:xfrm>
        </p:grpSpPr>
        <p:sp>
          <p:nvSpPr>
            <p:cNvPr id="5" name="Trapezoid 4"/>
            <p:cNvSpPr/>
            <p:nvPr/>
          </p:nvSpPr>
          <p:spPr>
            <a:xfrm>
              <a:off x="633663" y="5094170"/>
              <a:ext cx="7876673" cy="1110113"/>
            </a:xfrm>
            <a:prstGeom prst="trapezoid">
              <a:avLst>
                <a:gd name="adj" fmla="val 70954"/>
              </a:avLst>
            </a:prstGeom>
            <a:solidFill>
              <a:srgbClr val="FFC0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cene3d>
              <a:camera prst="obliqueBottomLeft"/>
              <a:lightRig rig="threePt" dir="t"/>
            </a:scene3d>
            <a:sp3d>
              <a:bevelT prst="angle"/>
            </a:sp3d>
          </p:spPr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2161490" y="5275587"/>
              <a:ext cx="4821020" cy="69518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  <a:normAutofit fontScale="6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800">
                <a:defRPr/>
              </a:pPr>
              <a:r>
                <a:rPr lang="id-ID" sz="2700" b="1" dirty="0">
                  <a:solidFill>
                    <a:prstClr val="black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ADA TIDAKNYA KEBARUAN </a:t>
              </a:r>
            </a:p>
            <a:p>
              <a:pPr algn="ctr" defTabSz="685800">
                <a:defRPr/>
              </a:pPr>
              <a:r>
                <a:rPr lang="id-ID" sz="2700" b="1" dirty="0">
                  <a:solidFill>
                    <a:prstClr val="black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DALAM PROSES PERUBAHAN</a:t>
              </a:r>
              <a:endParaRPr lang="id-ID" sz="27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8670" y="3913729"/>
            <a:ext cx="4726004" cy="832585"/>
            <a:chOff x="1421330" y="3984056"/>
            <a:chExt cx="6301338" cy="1110113"/>
          </a:xfrm>
        </p:grpSpPr>
        <p:sp>
          <p:nvSpPr>
            <p:cNvPr id="8" name="Trapezoid 7"/>
            <p:cNvSpPr/>
            <p:nvPr/>
          </p:nvSpPr>
          <p:spPr>
            <a:xfrm>
              <a:off x="1421330" y="3984056"/>
              <a:ext cx="6301338" cy="1110113"/>
            </a:xfrm>
            <a:prstGeom prst="trapezoid">
              <a:avLst>
                <a:gd name="adj" fmla="val 70954"/>
              </a:avLst>
            </a:prstGeom>
            <a:solidFill>
              <a:srgbClr val="00206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cene3d>
              <a:camera prst="obliqueBottomLeft"/>
              <a:lightRig rig="threePt" dir="t"/>
            </a:scene3d>
            <a:sp3d>
              <a:bevelT prst="angle"/>
            </a:sp3d>
          </p:spPr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127427" y="4187989"/>
              <a:ext cx="4821020" cy="6490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800">
                <a:defRPr/>
              </a:pPr>
              <a:r>
                <a:rPr lang="id-ID" sz="2700" b="1" dirty="0">
                  <a:solidFill>
                    <a:prstClr val="white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ADA TIDAKNYA KEMANFAATAN </a:t>
              </a:r>
            </a:p>
            <a:p>
              <a:pPr algn="ctr" defTabSz="685800">
                <a:defRPr/>
              </a:pPr>
              <a:r>
                <a:rPr lang="id-ID" sz="2700" b="1" dirty="0">
                  <a:solidFill>
                    <a:prstClr val="white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DARI INISIASI PERUBAHAN</a:t>
              </a:r>
              <a:endParaRPr lang="id-ID" sz="27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99421" y="3081144"/>
            <a:ext cx="3544502" cy="832585"/>
            <a:chOff x="2208997" y="2873943"/>
            <a:chExt cx="4726003" cy="1110113"/>
          </a:xfrm>
        </p:grpSpPr>
        <p:sp>
          <p:nvSpPr>
            <p:cNvPr id="11" name="Trapezoid 10"/>
            <p:cNvSpPr/>
            <p:nvPr/>
          </p:nvSpPr>
          <p:spPr>
            <a:xfrm>
              <a:off x="2208997" y="2873943"/>
              <a:ext cx="4726003" cy="1110113"/>
            </a:xfrm>
            <a:prstGeom prst="trapezoid">
              <a:avLst>
                <a:gd name="adj" fmla="val 70954"/>
              </a:avLst>
            </a:prstGeom>
            <a:solidFill>
              <a:srgbClr val="C000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cene3d>
              <a:camera prst="obliqueBottomLeft"/>
              <a:lightRig rig="threePt" dir="t"/>
            </a:scene3d>
            <a:sp3d>
              <a:bevelT prst="angle"/>
            </a:sp3d>
          </p:spPr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689412" y="3161240"/>
              <a:ext cx="3657600" cy="58355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  <a:normAutofit fontScale="3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800">
                <a:defRPr/>
              </a:pPr>
              <a:r>
                <a:rPr lang="id-ID" sz="2700" b="1" dirty="0">
                  <a:solidFill>
                    <a:srgbClr val="FFFF0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MAMPU TIDAKNYA INISIASI PERUBAHAN MEMBERIKAN SOLUSI</a:t>
              </a:r>
              <a:endParaRPr lang="id-ID" sz="27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90171" y="2248559"/>
            <a:ext cx="2363002" cy="832585"/>
            <a:chOff x="2996664" y="1763829"/>
            <a:chExt cx="3150669" cy="1110113"/>
          </a:xfrm>
        </p:grpSpPr>
        <p:sp>
          <p:nvSpPr>
            <p:cNvPr id="14" name="Trapezoid 13"/>
            <p:cNvSpPr/>
            <p:nvPr/>
          </p:nvSpPr>
          <p:spPr>
            <a:xfrm>
              <a:off x="2996664" y="1763829"/>
              <a:ext cx="3150669" cy="1110113"/>
            </a:xfrm>
            <a:prstGeom prst="trapezoid">
              <a:avLst>
                <a:gd name="adj" fmla="val 70954"/>
              </a:avLst>
            </a:prstGeom>
            <a:solidFill>
              <a:srgbClr val="70AD47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cene3d>
              <a:camera prst="obliqueBottomLeft"/>
              <a:lightRig rig="threePt" dir="t"/>
            </a:scene3d>
            <a:sp3d>
              <a:bevelT prst="angle"/>
            </a:sp3d>
          </p:spPr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3133164" y="2051127"/>
              <a:ext cx="2891117" cy="62259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800">
                <a:defRPr/>
              </a:pPr>
              <a:r>
                <a:rPr lang="id-ID" sz="27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HARUS BERKISINAMBUNGAN </a:t>
              </a:r>
            </a:p>
            <a:p>
              <a:pPr algn="ctr" defTabSz="685800">
                <a:defRPr/>
              </a:pPr>
              <a:r>
                <a:rPr lang="id-ID" sz="27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DAN DAPAT DIREPLIKASI</a:t>
              </a:r>
              <a:endParaRPr lang="id-ID" sz="27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82652" y="1376601"/>
            <a:ext cx="1926947" cy="832585"/>
            <a:chOff x="3273273" y="653716"/>
            <a:chExt cx="2569262" cy="1110113"/>
          </a:xfrm>
        </p:grpSpPr>
        <p:sp>
          <p:nvSpPr>
            <p:cNvPr id="17" name="Trapezoid 16"/>
            <p:cNvSpPr/>
            <p:nvPr/>
          </p:nvSpPr>
          <p:spPr>
            <a:xfrm>
              <a:off x="3784332" y="653716"/>
              <a:ext cx="1575334" cy="1110113"/>
            </a:xfrm>
            <a:prstGeom prst="trapezoid">
              <a:avLst>
                <a:gd name="adj" fmla="val 70954"/>
              </a:avLst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cene3d>
              <a:camera prst="obliqueBottomLeft"/>
              <a:lightRig rig="threePt" dir="t"/>
            </a:scene3d>
            <a:sp3d>
              <a:bevelT prst="angle"/>
            </a:sp3d>
          </p:spPr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3273273" y="913186"/>
              <a:ext cx="2569262" cy="69076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  <a:normAutofit fontScale="3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800">
                <a:defRPr/>
              </a:pPr>
              <a:r>
                <a:rPr lang="id-ID" sz="27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MEMILIKI KOMPATIBILITAS DENGAN SISTEM </a:t>
              </a:r>
            </a:p>
            <a:p>
              <a:pPr algn="ctr" defTabSz="685800">
                <a:defRPr/>
              </a:pPr>
              <a:r>
                <a:rPr lang="id-ID" sz="27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DI LUAR DIRINYA</a:t>
              </a:r>
              <a:endParaRPr lang="id-ID" sz="27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8"/>
          <a:stretch/>
        </p:blipFill>
        <p:spPr>
          <a:xfrm>
            <a:off x="5437348" y="1160513"/>
            <a:ext cx="3324438" cy="7281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43923" y="213234"/>
            <a:ext cx="347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Showcard Gothic" panose="04020904020102020604" pitchFamily="82" charset="0"/>
              </a:rPr>
              <a:t>K</a:t>
            </a:r>
            <a:r>
              <a:rPr lang="en-US" sz="5400" dirty="0">
                <a:solidFill>
                  <a:srgbClr val="FF0000"/>
                </a:solidFill>
                <a:latin typeface="Showcard Gothic" panose="04020904020102020604" pitchFamily="82" charset="0"/>
              </a:rPr>
              <a:t>R</a:t>
            </a:r>
            <a:r>
              <a:rPr lang="en-US" sz="5400" dirty="0">
                <a:solidFill>
                  <a:srgbClr val="FFC000"/>
                </a:solidFill>
                <a:latin typeface="Showcard Gothic" panose="04020904020102020604" pitchFamily="82" charset="0"/>
              </a:rPr>
              <a:t>I</a:t>
            </a:r>
            <a:r>
              <a:rPr lang="en-US" sz="5400" dirty="0">
                <a:latin typeface="Showcard Gothic" panose="04020904020102020604" pitchFamily="82" charset="0"/>
              </a:rPr>
              <a:t>T</a:t>
            </a:r>
            <a:r>
              <a:rPr lang="en-US" sz="5400" dirty="0">
                <a:solidFill>
                  <a:srgbClr val="C00000"/>
                </a:solidFill>
                <a:latin typeface="Showcard Gothic" panose="04020904020102020604" pitchFamily="82" charset="0"/>
              </a:rPr>
              <a:t>E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Showcard Gothic" panose="04020904020102020604" pitchFamily="82" charset="0"/>
              </a:rPr>
              <a:t>R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Showcard Gothic" panose="04020904020102020604" pitchFamily="82" charset="0"/>
              </a:rPr>
              <a:t>I</a:t>
            </a:r>
            <a:r>
              <a:rPr lang="en-US" sz="5400" dirty="0">
                <a:solidFill>
                  <a:srgbClr val="00B050"/>
                </a:solidFill>
                <a:latin typeface="Showcard Gothic" panose="04020904020102020604" pitchFamily="82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49716" y="6170975"/>
            <a:ext cx="6700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Diadaptasi</a:t>
            </a:r>
            <a:r>
              <a:rPr lang="en-US" sz="240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id-ID" sz="2400" dirty="0" smtClean="0">
                <a:ln w="50800"/>
                <a:solidFill>
                  <a:srgbClr val="C00000"/>
                </a:solidFill>
                <a:latin typeface="Britannic Bold" panose="020B0903060703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Tri </a:t>
            </a:r>
            <a:r>
              <a:rPr lang="id-ID" sz="2400" dirty="0">
                <a:ln w="50800"/>
                <a:solidFill>
                  <a:srgbClr val="C00000"/>
                </a:solidFill>
                <a:latin typeface="Britannic Bold" panose="020B0903060703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Widodo W. Utomo, </a:t>
            </a:r>
            <a:r>
              <a:rPr lang="id-ID" sz="2400" dirty="0" smtClean="0">
                <a:ln w="50800"/>
                <a:solidFill>
                  <a:srgbClr val="C00000"/>
                </a:solidFill>
                <a:latin typeface="Britannic Bold" panose="020B0903060703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2014</a:t>
            </a:r>
            <a:endParaRPr lang="id-ID" sz="2400" dirty="0">
              <a:ln w="50800"/>
              <a:solidFill>
                <a:srgbClr val="C00000"/>
              </a:solidFill>
              <a:latin typeface="Britannic Bold" panose="020B0903060703020204" pitchFamily="34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30" y="1940153"/>
            <a:ext cx="3153955" cy="8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779" y="181813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effectLst>
                  <a:glow rad="215900">
                    <a:schemeClr val="tx1">
                      <a:alpha val="84000"/>
                    </a:schemeClr>
                  </a:glow>
                </a:effectLst>
                <a:latin typeface="Showcard Gothic" panose="04020904020102020604" pitchFamily="82" charset="0"/>
              </a:rPr>
              <a:t>AREA </a:t>
            </a:r>
            <a:endParaRPr lang="en-US" sz="5400" dirty="0">
              <a:solidFill>
                <a:srgbClr val="C00000"/>
              </a:solidFill>
              <a:effectLst>
                <a:glow rad="215900">
                  <a:schemeClr val="tx1">
                    <a:alpha val="84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9018" y="2461979"/>
            <a:ext cx="1404855" cy="1936295"/>
            <a:chOff x="729018" y="2461979"/>
            <a:chExt cx="1404855" cy="1936295"/>
          </a:xfrm>
        </p:grpSpPr>
        <p:sp>
          <p:nvSpPr>
            <p:cNvPr id="3" name="TextBox 2"/>
            <p:cNvSpPr txBox="1"/>
            <p:nvPr/>
          </p:nvSpPr>
          <p:spPr>
            <a:xfrm>
              <a:off x="729018" y="3875054"/>
              <a:ext cx="1404855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Inovasi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Produk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57"/>
            <a:stretch/>
          </p:blipFill>
          <p:spPr>
            <a:xfrm>
              <a:off x="729018" y="2461979"/>
              <a:ext cx="1404854" cy="1450803"/>
            </a:xfrm>
            <a:prstGeom prst="rect">
              <a:avLst/>
            </a:prstGeom>
            <a:solidFill>
              <a:srgbClr val="C00000"/>
            </a:solidFill>
          </p:spPr>
        </p:pic>
      </p:grpSp>
      <p:grpSp>
        <p:nvGrpSpPr>
          <p:cNvPr id="6" name="Group 5"/>
          <p:cNvGrpSpPr/>
          <p:nvPr/>
        </p:nvGrpSpPr>
        <p:grpSpPr>
          <a:xfrm>
            <a:off x="2690011" y="2461979"/>
            <a:ext cx="1405365" cy="1936295"/>
            <a:chOff x="2690011" y="2461979"/>
            <a:chExt cx="1405365" cy="19362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11" y="2461979"/>
              <a:ext cx="1404854" cy="1590046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2690521" y="3905831"/>
              <a:ext cx="1404855" cy="4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</a:rPr>
                <a:t>Inovasi</a:t>
              </a:r>
              <a:r>
                <a:rPr lang="en-US" sz="13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</a:rPr>
                <a:t>Konsep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4267" y="2461979"/>
            <a:ext cx="1411591" cy="1739973"/>
            <a:chOff x="4644267" y="2461979"/>
            <a:chExt cx="1411591" cy="17399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004" y="2461979"/>
              <a:ext cx="1404854" cy="1590046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15" name="TextBox 14"/>
            <p:cNvSpPr txBox="1"/>
            <p:nvPr/>
          </p:nvSpPr>
          <p:spPr>
            <a:xfrm>
              <a:off x="4644267" y="3909564"/>
              <a:ext cx="1411591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</a:rPr>
                <a:t>Inovasi</a:t>
              </a:r>
              <a:r>
                <a:rPr lang="en-US" sz="1300" b="1" dirty="0" smtClean="0"/>
                <a:t> </a:t>
              </a:r>
              <a:r>
                <a:rPr lang="en-US" sz="1300" b="1" dirty="0" err="1" smtClean="0">
                  <a:solidFill>
                    <a:schemeClr val="bg1"/>
                  </a:solidFill>
                </a:rPr>
                <a:t>Metode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11997" y="2484524"/>
            <a:ext cx="1418293" cy="1898361"/>
            <a:chOff x="6611997" y="2484524"/>
            <a:chExt cx="1418293" cy="1898361"/>
          </a:xfrm>
        </p:grpSpPr>
        <p:sp>
          <p:nvSpPr>
            <p:cNvPr id="17" name="TextBox 16"/>
            <p:cNvSpPr txBox="1"/>
            <p:nvPr/>
          </p:nvSpPr>
          <p:spPr>
            <a:xfrm>
              <a:off x="6611997" y="3890442"/>
              <a:ext cx="1411591" cy="4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</a:rPr>
                <a:t>Inovasi</a:t>
              </a:r>
              <a:r>
                <a:rPr lang="en-US" sz="13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Proses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83"/>
            <a:stretch/>
          </p:blipFill>
          <p:spPr>
            <a:xfrm>
              <a:off x="6611997" y="2484524"/>
              <a:ext cx="1418293" cy="1428258"/>
            </a:xfrm>
            <a:prstGeom prst="rect">
              <a:avLst/>
            </a:prstGeom>
            <a:solidFill>
              <a:srgbClr val="C00000"/>
            </a:solidFill>
          </p:spPr>
        </p:pic>
      </p:grpSp>
      <p:sp>
        <p:nvSpPr>
          <p:cNvPr id="13" name="Rectangle 12"/>
          <p:cNvSpPr/>
          <p:nvPr/>
        </p:nvSpPr>
        <p:spPr>
          <a:xfrm>
            <a:off x="6558831" y="4401864"/>
            <a:ext cx="17927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latin typeface="Candara" panose="020E0502030303020204" pitchFamily="34" charset="0"/>
              </a:rPr>
              <a:t>Inovasi untuk meningkatkan kualitas proses kerja baik internal maupun eksternal agar lebih sederhana dan lebih efisien seperti standar operasional prosedur (SOP), tata laksana, sistem, dan prosedur.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95353" y="4402007"/>
            <a:ext cx="14605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ndara" panose="020E0502030303020204" pitchFamily="34" charset="0"/>
              </a:rPr>
              <a:t>Inovasi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latin typeface="Candara" panose="020E0502030303020204" pitchFamily="34" charset="0"/>
              </a:rPr>
              <a:t>dalam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sebuah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penerapan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strategi</a:t>
            </a:r>
            <a:r>
              <a:rPr lang="en-US" sz="1400" dirty="0" smtClean="0">
                <a:latin typeface="Candara" panose="020E0502030303020204" pitchFamily="34" charset="0"/>
              </a:rPr>
              <a:t>, </a:t>
            </a:r>
            <a:r>
              <a:rPr lang="en-US" sz="1400" dirty="0" err="1" smtClean="0">
                <a:latin typeface="Candara" panose="020E0502030303020204" pitchFamily="34" charset="0"/>
              </a:rPr>
              <a:t>cara</a:t>
            </a:r>
            <a:r>
              <a:rPr lang="en-US" sz="1400" dirty="0">
                <a:latin typeface="Candara" panose="020E0502030303020204" pitchFamily="34" charset="0"/>
              </a:rPr>
              <a:t>, </a:t>
            </a:r>
            <a:r>
              <a:rPr lang="en-US" sz="1400" dirty="0" err="1">
                <a:latin typeface="Candara" panose="020E0502030303020204" pitchFamily="34" charset="0"/>
              </a:rPr>
              <a:t>dan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teknik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baru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untuk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mencapai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hasil</a:t>
            </a:r>
            <a:r>
              <a:rPr lang="en-US" sz="1400" dirty="0">
                <a:latin typeface="Candara" panose="020E0502030303020204" pitchFamily="34" charset="0"/>
              </a:rPr>
              <a:t> yang </a:t>
            </a:r>
            <a:r>
              <a:rPr lang="en-US" sz="1400" dirty="0" err="1">
                <a:latin typeface="Candara" panose="020E0502030303020204" pitchFamily="34" charset="0"/>
              </a:rPr>
              <a:t>lebih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latin typeface="Candara" panose="020E0502030303020204" pitchFamily="34" charset="0"/>
              </a:rPr>
              <a:t>baik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latin typeface="Candara" panose="020E0502030303020204" pitchFamily="34" charset="0"/>
              </a:rPr>
              <a:t>seperti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strategi</a:t>
            </a:r>
            <a:r>
              <a:rPr lang="en-US" sz="1400" dirty="0">
                <a:latin typeface="Candara" panose="020E0502030303020204" pitchFamily="34" charset="0"/>
              </a:rPr>
              <a:t>, </a:t>
            </a:r>
            <a:r>
              <a:rPr lang="en-US" sz="1400" dirty="0" err="1">
                <a:latin typeface="Candara" panose="020E0502030303020204" pitchFamily="34" charset="0"/>
              </a:rPr>
              <a:t>cara</a:t>
            </a:r>
            <a:r>
              <a:rPr lang="en-US" sz="1400" dirty="0">
                <a:latin typeface="Candara" panose="020E0502030303020204" pitchFamily="34" charset="0"/>
              </a:rPr>
              <a:t>, </a:t>
            </a:r>
            <a:r>
              <a:rPr lang="en-US" sz="1400" dirty="0" err="1">
                <a:latin typeface="Candara" panose="020E0502030303020204" pitchFamily="34" charset="0"/>
              </a:rPr>
              <a:t>dan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teknik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baru</a:t>
            </a:r>
            <a:r>
              <a:rPr lang="en-US" sz="1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90521" y="4411419"/>
            <a:ext cx="1856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andara" panose="020E0502030303020204" pitchFamily="34" charset="0"/>
              </a:rPr>
              <a:t>Inovasi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untuk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perubahan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cara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pandang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atas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masalah</a:t>
            </a:r>
            <a:r>
              <a:rPr lang="en-US" sz="1400" dirty="0">
                <a:latin typeface="Candara" panose="020E0502030303020204" pitchFamily="34" charset="0"/>
              </a:rPr>
              <a:t> yang </a:t>
            </a:r>
            <a:r>
              <a:rPr lang="en-US" sz="1400" dirty="0" err="1">
                <a:latin typeface="Candara" panose="020E0502030303020204" pitchFamily="34" charset="0"/>
              </a:rPr>
              <a:t>ada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sehingga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memunculkan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solusi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atas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masalah</a:t>
            </a:r>
            <a:r>
              <a:rPr lang="en-US" sz="14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9019" y="4411419"/>
            <a:ext cx="14048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ndara" panose="020E0502030303020204" pitchFamily="34" charset="0"/>
              </a:rPr>
              <a:t>Inovasi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latin typeface="Candara" panose="020E0502030303020204" pitchFamily="34" charset="0"/>
              </a:rPr>
              <a:t>untuk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latin typeface="Candara" panose="020E0502030303020204" pitchFamily="34" charset="0"/>
              </a:rPr>
              <a:t>penciptaan</a:t>
            </a:r>
            <a:r>
              <a:rPr lang="en-US" sz="1400" dirty="0" smtClean="0">
                <a:latin typeface="Candara" panose="020E0502030303020204" pitchFamily="34" charset="0"/>
              </a:rPr>
              <a:t>/</a:t>
            </a:r>
            <a:r>
              <a:rPr lang="en-US" sz="1400" dirty="0" err="1" smtClean="0">
                <a:latin typeface="Candara" panose="020E0502030303020204" pitchFamily="34" charset="0"/>
              </a:rPr>
              <a:t>modifikasi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latin typeface="Candara" panose="020E0502030303020204" pitchFamily="34" charset="0"/>
              </a:rPr>
              <a:t>barang</a:t>
            </a:r>
            <a:r>
              <a:rPr lang="en-US" sz="1400" dirty="0" smtClean="0">
                <a:latin typeface="Candara" panose="020E0502030303020204" pitchFamily="34" charset="0"/>
              </a:rPr>
              <a:t>/</a:t>
            </a:r>
            <a:r>
              <a:rPr lang="en-US" sz="1400" dirty="0" err="1" smtClean="0">
                <a:latin typeface="Candara" panose="020E0502030303020204" pitchFamily="34" charset="0"/>
              </a:rPr>
              <a:t>jasa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untuk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meningkatkan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kualitas</a:t>
            </a:r>
            <a:r>
              <a:rPr lang="en-US" sz="1400" dirty="0">
                <a:latin typeface="Candara" panose="020E0502030303020204" pitchFamily="34" charset="0"/>
              </a:rPr>
              <a:t>, </a:t>
            </a:r>
            <a:r>
              <a:rPr lang="en-US" sz="1400" dirty="0" err="1">
                <a:latin typeface="Candara" panose="020E0502030303020204" pitchFamily="34" charset="0"/>
              </a:rPr>
              <a:t>citra</a:t>
            </a:r>
            <a:r>
              <a:rPr lang="en-US" sz="1400" dirty="0">
                <a:latin typeface="Candara" panose="020E0502030303020204" pitchFamily="34" charset="0"/>
              </a:rPr>
              <a:t>, </a:t>
            </a:r>
            <a:r>
              <a:rPr lang="en-US" sz="1400" dirty="0" err="1">
                <a:latin typeface="Candara" panose="020E0502030303020204" pitchFamily="34" charset="0"/>
              </a:rPr>
              <a:t>fungsi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latin typeface="Candara" panose="020E0502030303020204" pitchFamily="34" charset="0"/>
              </a:rPr>
              <a:t>dll</a:t>
            </a:r>
            <a:r>
              <a:rPr lang="en-US" sz="1400" dirty="0" smtClean="0">
                <a:latin typeface="Candara" panose="020E0502030303020204" pitchFamily="34" charset="0"/>
              </a:rPr>
              <a:t>. </a:t>
            </a:r>
            <a:r>
              <a:rPr lang="en-US" sz="1400" dirty="0" err="1">
                <a:latin typeface="Candara" panose="020E0502030303020204" pitchFamily="34" charset="0"/>
              </a:rPr>
              <a:t>dari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err="1">
                <a:latin typeface="Candara" panose="020E0502030303020204" pitchFamily="34" charset="0"/>
              </a:rPr>
              <a:t>barang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smtClean="0">
                <a:latin typeface="Candara" panose="020E0502030303020204" pitchFamily="34" charset="0"/>
              </a:rPr>
              <a:t>/</a:t>
            </a:r>
            <a:r>
              <a:rPr lang="en-US" sz="1400" dirty="0" err="1" smtClean="0">
                <a:latin typeface="Candara" panose="020E0502030303020204" pitchFamily="34" charset="0"/>
              </a:rPr>
              <a:t>jasa</a:t>
            </a:r>
            <a:r>
              <a:rPr lang="en-US" sz="1400" dirty="0" smtClean="0">
                <a:latin typeface="Candara" panose="020E0502030303020204" pitchFamily="34" charset="0"/>
              </a:rPr>
              <a:t>.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297796" y="1019556"/>
            <a:ext cx="2785814" cy="371230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N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O</a:t>
            </a:r>
            <a:r>
              <a:rPr lang="id-ID" sz="73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V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A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S</a:t>
            </a:r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endParaRPr lang="en-US" b="1" dirty="0">
              <a:solidFill>
                <a:srgbClr val="00B0F0"/>
              </a:solidFill>
              <a:effectLst>
                <a:glow rad="101600">
                  <a:srgbClr val="000000"/>
                </a:glow>
              </a:effectLst>
              <a:latin typeface="Aharoni" panose="02010803020104030203" pitchFamily="2" charset="-79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942" y="1384030"/>
            <a:ext cx="2910668" cy="6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5323350"/>
              </p:ext>
            </p:extLst>
          </p:nvPr>
        </p:nvGraphicFramePr>
        <p:xfrm>
          <a:off x="685332" y="618518"/>
          <a:ext cx="8043032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7966363" y="5133111"/>
            <a:ext cx="1177637" cy="17248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Blackoak Std" panose="04050907060602020202" pitchFamily="82" charset="0"/>
              </a:rPr>
              <a:t>VALUE</a:t>
            </a:r>
            <a:endParaRPr lang="en-US" dirty="0">
              <a:solidFill>
                <a:srgbClr val="FFFF00"/>
              </a:solidFill>
              <a:latin typeface="Blackoak Std" panose="04050907060602020202" pitchFamily="8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9525715"/>
              </p:ext>
            </p:extLst>
          </p:nvPr>
        </p:nvGraphicFramePr>
        <p:xfrm>
          <a:off x="-872835" y="2366962"/>
          <a:ext cx="9144000" cy="408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0937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 invX="1"/>
        <p:sndAc>
          <p:stSnd>
            <p:snd r:embed="rId13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5157" y="4663802"/>
            <a:ext cx="1404855" cy="1942597"/>
            <a:chOff x="1285157" y="4663802"/>
            <a:chExt cx="1404855" cy="194259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57" y="4663802"/>
              <a:ext cx="1404854" cy="1590046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26" name="TextBox 25"/>
            <p:cNvSpPr txBox="1"/>
            <p:nvPr/>
          </p:nvSpPr>
          <p:spPr>
            <a:xfrm>
              <a:off x="1285158" y="6113956"/>
              <a:ext cx="1404854" cy="4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  <a:latin typeface="AvantGardeITCTT"/>
                </a:rPr>
                <a:t>Inovasi</a:t>
              </a:r>
              <a:r>
                <a:rPr lang="en-US" sz="1300" b="1" dirty="0" smtClean="0">
                  <a:solidFill>
                    <a:schemeClr val="bg1"/>
                  </a:solidFill>
                  <a:latin typeface="AvantGardeITCTT"/>
                </a:rPr>
                <a:t> </a:t>
              </a:r>
            </a:p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  <a:latin typeface="AvantGardeITCTT"/>
                </a:rPr>
                <a:t>Hubungan</a:t>
              </a:r>
              <a:endParaRPr lang="en-US" sz="1300" b="1" dirty="0">
                <a:solidFill>
                  <a:schemeClr val="bg1"/>
                </a:solidFill>
                <a:latin typeface="AvantGardeITCT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39413" y="4663802"/>
            <a:ext cx="1411591" cy="1942597"/>
            <a:chOff x="3239413" y="4663802"/>
            <a:chExt cx="1411591" cy="194259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150" y="4663802"/>
              <a:ext cx="1404854" cy="1590046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27" name="TextBox 26"/>
            <p:cNvSpPr txBox="1"/>
            <p:nvPr/>
          </p:nvSpPr>
          <p:spPr>
            <a:xfrm>
              <a:off x="3239413" y="6113956"/>
              <a:ext cx="1404854" cy="4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  <a:latin typeface="AvantGardeITCTT"/>
                </a:rPr>
                <a:t>Inovasi</a:t>
              </a:r>
              <a:r>
                <a:rPr lang="en-US" sz="1300" b="1" dirty="0" smtClean="0">
                  <a:solidFill>
                    <a:schemeClr val="bg1"/>
                  </a:solidFill>
                  <a:latin typeface="AvantGardeITCTT"/>
                </a:rPr>
                <a:t> </a:t>
              </a:r>
            </a:p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  <a:latin typeface="AvantGardeITCTT"/>
                </a:rPr>
                <a:t>Teknologi</a:t>
              </a:r>
              <a:endParaRPr lang="en-US" sz="1300" b="1" dirty="0">
                <a:solidFill>
                  <a:schemeClr val="bg1"/>
                </a:solidFill>
                <a:latin typeface="AvantGardeITCT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07143" y="4663802"/>
            <a:ext cx="1404854" cy="1969314"/>
            <a:chOff x="5207143" y="4663802"/>
            <a:chExt cx="1404854" cy="196931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143" y="4663802"/>
              <a:ext cx="1404854" cy="1590046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5207143" y="6140673"/>
              <a:ext cx="1404854" cy="4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  <a:latin typeface="AvantGardeITCTT"/>
                </a:rPr>
                <a:t>Inovasi</a:t>
              </a:r>
              <a:r>
                <a:rPr lang="en-US" sz="1300" b="1" dirty="0" smtClean="0">
                  <a:solidFill>
                    <a:schemeClr val="bg1"/>
                  </a:solidFill>
                  <a:latin typeface="AvantGardeITCTT"/>
                </a:rPr>
                <a:t> </a:t>
              </a:r>
            </a:p>
            <a:p>
              <a:pPr algn="ctr"/>
              <a:r>
                <a:rPr lang="en-US" sz="1300" b="1" dirty="0" smtClean="0">
                  <a:solidFill>
                    <a:schemeClr val="bg1"/>
                  </a:solidFill>
                  <a:latin typeface="AvantGardeITCTT"/>
                </a:rPr>
                <a:t>SDM</a:t>
              </a:r>
              <a:endParaRPr lang="en-US" sz="1300" b="1" dirty="0">
                <a:solidFill>
                  <a:schemeClr val="bg1"/>
                </a:solidFill>
                <a:latin typeface="AvantGardeITCT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68136" y="4663802"/>
            <a:ext cx="1404854" cy="1958681"/>
            <a:chOff x="7168136" y="4663802"/>
            <a:chExt cx="1404854" cy="195868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136" y="4663802"/>
              <a:ext cx="1404854" cy="1590046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29" name="TextBox 28"/>
            <p:cNvSpPr txBox="1"/>
            <p:nvPr/>
          </p:nvSpPr>
          <p:spPr>
            <a:xfrm>
              <a:off x="7168136" y="6130040"/>
              <a:ext cx="1404854" cy="4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  <a:latin typeface="AvantGardeITCTT"/>
                </a:rPr>
                <a:t>Inovasi</a:t>
              </a:r>
              <a:r>
                <a:rPr lang="en-US" sz="1300" b="1" dirty="0" smtClean="0">
                  <a:solidFill>
                    <a:schemeClr val="bg1"/>
                  </a:solidFill>
                  <a:latin typeface="AvantGardeITCTT"/>
                </a:rPr>
                <a:t> </a:t>
              </a:r>
            </a:p>
            <a:p>
              <a:pPr algn="ctr"/>
              <a:r>
                <a:rPr lang="en-US" sz="1300" b="1" dirty="0" err="1" smtClean="0">
                  <a:solidFill>
                    <a:schemeClr val="bg1"/>
                  </a:solidFill>
                  <a:latin typeface="AvantGardeITCTT"/>
                </a:rPr>
                <a:t>Struktur</a:t>
              </a:r>
              <a:r>
                <a:rPr lang="en-US" sz="1300" b="1" dirty="0" smtClean="0">
                  <a:solidFill>
                    <a:schemeClr val="bg1"/>
                  </a:solidFill>
                  <a:latin typeface="AvantGardeITCTT"/>
                </a:rPr>
                <a:t> Org</a:t>
              </a:r>
              <a:endParaRPr lang="en-US" sz="1300" b="1" dirty="0">
                <a:solidFill>
                  <a:schemeClr val="bg1"/>
                </a:solidFill>
                <a:latin typeface="AvantGardeITCT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85157" y="2425785"/>
            <a:ext cx="1404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vantGardeITCTT"/>
              </a:rPr>
              <a:t>Inovasi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 smtClean="0">
                <a:latin typeface="AvantGardeITCTT"/>
              </a:rPr>
              <a:t>untuk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bentuk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mekanisme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baru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dalam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berhubungan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dengan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pihak</a:t>
            </a:r>
            <a:r>
              <a:rPr lang="en-US" sz="1400" dirty="0">
                <a:latin typeface="AvantGardeITCTT"/>
              </a:rPr>
              <a:t> lain demi </a:t>
            </a:r>
            <a:r>
              <a:rPr lang="en-US" sz="1400" dirty="0" err="1">
                <a:latin typeface="AvantGardeITCTT"/>
              </a:rPr>
              <a:t>tercapainya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tujuan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bersama</a:t>
            </a:r>
            <a:r>
              <a:rPr lang="en-US" sz="1400" dirty="0">
                <a:latin typeface="AvantGardeITCTT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46150" y="2234073"/>
            <a:ext cx="14048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vantGardeITCTT"/>
              </a:rPr>
              <a:t>Inovasi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 smtClean="0">
                <a:latin typeface="AvantGardeITCTT"/>
              </a:rPr>
              <a:t>untuk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untuk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penciptaan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atau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penggunaan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dari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teknologi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baru</a:t>
            </a:r>
            <a:r>
              <a:rPr lang="en-US" sz="1400" dirty="0">
                <a:latin typeface="AvantGardeITCTT"/>
              </a:rPr>
              <a:t> yang </a:t>
            </a:r>
            <a:r>
              <a:rPr lang="en-US" sz="1400" dirty="0" err="1">
                <a:latin typeface="AvantGardeITCTT"/>
              </a:rPr>
              <a:t>lebih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efektif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mampu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memecahkan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masalah</a:t>
            </a:r>
            <a:endParaRPr lang="en-US" sz="1400" dirty="0">
              <a:latin typeface="AvantGardeITCT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00028" y="2213126"/>
            <a:ext cx="14048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vantGardeITCTT"/>
              </a:rPr>
              <a:t>Inovasi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 smtClean="0">
                <a:latin typeface="AvantGardeITCTT"/>
              </a:rPr>
              <a:t>untuk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perubahan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kebijakan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untuk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meningkatkan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kualitas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tata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nilai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kapasitas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dari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sumber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daya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manusia</a:t>
            </a:r>
            <a:r>
              <a:rPr lang="en-US" sz="1400" dirty="0">
                <a:latin typeface="AvantGardeITCTT"/>
              </a:rPr>
              <a:t> (SDM).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82287" y="2201842"/>
            <a:ext cx="14048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vantGardeITCTT"/>
              </a:rPr>
              <a:t>Inovasi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 smtClean="0">
                <a:latin typeface="AvantGardeITCTT"/>
              </a:rPr>
              <a:t>untuk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pengadopsian</a:t>
            </a:r>
            <a:r>
              <a:rPr lang="en-US" sz="1400" dirty="0">
                <a:latin typeface="AvantGardeITCTT"/>
              </a:rPr>
              <a:t> model </a:t>
            </a:r>
            <a:r>
              <a:rPr lang="en-US" sz="1400" dirty="0" err="1">
                <a:latin typeface="AvantGardeITCTT"/>
              </a:rPr>
              <a:t>organisasi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baru</a:t>
            </a:r>
            <a:r>
              <a:rPr lang="en-US" sz="1400" dirty="0">
                <a:latin typeface="AvantGardeITCTT"/>
              </a:rPr>
              <a:t> yang </a:t>
            </a:r>
            <a:r>
              <a:rPr lang="en-US" sz="1400" dirty="0" err="1">
                <a:latin typeface="AvantGardeITCTT"/>
              </a:rPr>
              <a:t>menggantikan</a:t>
            </a:r>
            <a:r>
              <a:rPr lang="en-US" sz="1400" dirty="0">
                <a:latin typeface="AvantGardeITCTT"/>
              </a:rPr>
              <a:t> model lama yang </a:t>
            </a:r>
            <a:r>
              <a:rPr lang="en-US" sz="1400" dirty="0" err="1">
                <a:latin typeface="AvantGardeITCTT"/>
              </a:rPr>
              <a:t>tidak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sesuai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perkembangan</a:t>
            </a:r>
            <a:r>
              <a:rPr lang="en-US" sz="1400" dirty="0">
                <a:latin typeface="AvantGardeITCTT"/>
              </a:rPr>
              <a:t> </a:t>
            </a:r>
            <a:r>
              <a:rPr lang="en-US" sz="1400" dirty="0" err="1">
                <a:latin typeface="AvantGardeITCTT"/>
              </a:rPr>
              <a:t>organisasi</a:t>
            </a:r>
            <a:r>
              <a:rPr lang="en-US" sz="1400" dirty="0">
                <a:latin typeface="AvantGardeITCTT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7779" y="181813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effectLst>
                  <a:glow rad="215900">
                    <a:schemeClr val="tx1">
                      <a:alpha val="84000"/>
                    </a:schemeClr>
                  </a:glow>
                </a:effectLst>
                <a:latin typeface="Showcard Gothic" panose="04020904020102020604" pitchFamily="82" charset="0"/>
              </a:rPr>
              <a:t>AREA </a:t>
            </a:r>
            <a:endParaRPr lang="en-US" sz="5400" dirty="0">
              <a:solidFill>
                <a:srgbClr val="C00000"/>
              </a:solidFill>
              <a:effectLst>
                <a:glow rad="215900">
                  <a:schemeClr val="tx1">
                    <a:alpha val="84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97796" y="1019556"/>
            <a:ext cx="2785814" cy="371230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N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O</a:t>
            </a:r>
            <a:r>
              <a:rPr lang="id-ID" sz="73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V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A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S</a:t>
            </a:r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endParaRPr lang="en-US" b="1" dirty="0">
              <a:solidFill>
                <a:srgbClr val="00B0F0"/>
              </a:solidFill>
              <a:effectLst>
                <a:glow rad="101600">
                  <a:srgbClr val="000000"/>
                </a:glow>
              </a:effectLst>
              <a:latin typeface="Aharoni" panose="02010803020104030203" pitchFamily="2" charset="-79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942" y="1384030"/>
            <a:ext cx="2910668" cy="6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61318"/>
            <a:ext cx="7773338" cy="1596177"/>
          </a:xfrm>
        </p:spPr>
        <p:txBody>
          <a:bodyPr/>
          <a:lstStyle/>
          <a:p>
            <a:r>
              <a:rPr lang="id-ID" dirty="0" smtClean="0"/>
              <a:t>Contoh Inovasi PELAYANAN PUBLIK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90568"/>
              </p:ext>
            </p:extLst>
          </p:nvPr>
        </p:nvGraphicFramePr>
        <p:xfrm>
          <a:off x="685800" y="1630363"/>
          <a:ext cx="7772400" cy="510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784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2" y="0"/>
            <a:ext cx="7773338" cy="1596177"/>
          </a:xfrm>
        </p:spPr>
        <p:txBody>
          <a:bodyPr/>
          <a:lstStyle/>
          <a:p>
            <a:r>
              <a:rPr lang="id-ID" dirty="0"/>
              <a:t>Contoh Inovasi PELAYANAN PUBLIK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2659104"/>
              </p:ext>
            </p:extLst>
          </p:nvPr>
        </p:nvGraphicFramePr>
        <p:xfrm>
          <a:off x="411480" y="1584960"/>
          <a:ext cx="8047190" cy="486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89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130839"/>
            <a:ext cx="7773338" cy="996922"/>
          </a:xfrm>
        </p:spPr>
        <p:txBody>
          <a:bodyPr/>
          <a:lstStyle/>
          <a:p>
            <a:r>
              <a:rPr lang="id-ID" dirty="0"/>
              <a:t>Contoh Inovasi PELAYANAN PUBLIK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568819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3553321"/>
              </p:ext>
            </p:extLst>
          </p:nvPr>
        </p:nvGraphicFramePr>
        <p:xfrm>
          <a:off x="472440" y="1397000"/>
          <a:ext cx="8321040" cy="509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2627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2868762"/>
              </p:ext>
            </p:extLst>
          </p:nvPr>
        </p:nvGraphicFramePr>
        <p:xfrm>
          <a:off x="182880" y="975361"/>
          <a:ext cx="8610600" cy="553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330" y="207039"/>
            <a:ext cx="7773338" cy="966442"/>
          </a:xfrm>
        </p:spPr>
        <p:txBody>
          <a:bodyPr/>
          <a:lstStyle/>
          <a:p>
            <a:r>
              <a:rPr lang="id-ID" dirty="0"/>
              <a:t>Contoh Inovasi PELAYANAN PUBLIK</a:t>
            </a:r>
          </a:p>
        </p:txBody>
      </p:sp>
    </p:spTree>
    <p:extLst>
      <p:ext uri="{BB962C8B-B14F-4D97-AF65-F5344CB8AC3E}">
        <p14:creationId xmlns:p14="http://schemas.microsoft.com/office/powerpoint/2010/main" val="4065290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4474278"/>
              </p:ext>
            </p:extLst>
          </p:nvPr>
        </p:nvGraphicFramePr>
        <p:xfrm>
          <a:off x="563880" y="975360"/>
          <a:ext cx="7894320" cy="534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862" y="207039"/>
            <a:ext cx="7773338" cy="570202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Inovasi PELAYANAN PUBLIK</a:t>
            </a:r>
          </a:p>
        </p:txBody>
      </p:sp>
    </p:spTree>
    <p:extLst>
      <p:ext uri="{BB962C8B-B14F-4D97-AF65-F5344CB8AC3E}">
        <p14:creationId xmlns:p14="http://schemas.microsoft.com/office/powerpoint/2010/main" val="1278105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7772335"/>
              </p:ext>
            </p:extLst>
          </p:nvPr>
        </p:nvGraphicFramePr>
        <p:xfrm>
          <a:off x="396240" y="1143001"/>
          <a:ext cx="8580120" cy="524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330" y="237519"/>
            <a:ext cx="7773338" cy="905482"/>
          </a:xfrm>
        </p:spPr>
        <p:txBody>
          <a:bodyPr/>
          <a:lstStyle/>
          <a:p>
            <a:r>
              <a:rPr lang="id-ID" dirty="0"/>
              <a:t>Contoh Inovasi PELAYANAN PUBLIK</a:t>
            </a:r>
          </a:p>
        </p:txBody>
      </p:sp>
    </p:spTree>
    <p:extLst>
      <p:ext uri="{BB962C8B-B14F-4D97-AF65-F5344CB8AC3E}">
        <p14:creationId xmlns:p14="http://schemas.microsoft.com/office/powerpoint/2010/main" val="30514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3745389"/>
              </p:ext>
            </p:extLst>
          </p:nvPr>
        </p:nvGraphicFramePr>
        <p:xfrm>
          <a:off x="489857" y="1153887"/>
          <a:ext cx="7968343" cy="463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862" y="172204"/>
            <a:ext cx="7773338" cy="676882"/>
          </a:xfrm>
        </p:spPr>
        <p:txBody>
          <a:bodyPr/>
          <a:lstStyle/>
          <a:p>
            <a:r>
              <a:rPr lang="id-ID" dirty="0"/>
              <a:t>Contoh Inovasi PELAYANAN PUBLIK</a:t>
            </a:r>
          </a:p>
        </p:txBody>
      </p:sp>
    </p:spTree>
    <p:extLst>
      <p:ext uri="{BB962C8B-B14F-4D97-AF65-F5344CB8AC3E}">
        <p14:creationId xmlns:p14="http://schemas.microsoft.com/office/powerpoint/2010/main" val="21739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9173438"/>
              </p:ext>
            </p:extLst>
          </p:nvPr>
        </p:nvGraphicFramePr>
        <p:xfrm>
          <a:off x="315686" y="1763486"/>
          <a:ext cx="8142514" cy="468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3886" y="618519"/>
            <a:ext cx="7304784" cy="894596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Inovasi PELAYANAN PUBLIK</a:t>
            </a:r>
          </a:p>
        </p:txBody>
      </p:sp>
    </p:spTree>
    <p:extLst>
      <p:ext uri="{BB962C8B-B14F-4D97-AF65-F5344CB8AC3E}">
        <p14:creationId xmlns:p14="http://schemas.microsoft.com/office/powerpoint/2010/main" val="10073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788" y="3400804"/>
            <a:ext cx="7955280" cy="28024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 “</a:t>
            </a:r>
            <a:r>
              <a:rPr lang="en-US" sz="4800" b="1" dirty="0" smtClean="0">
                <a:noFill/>
              </a:rPr>
              <a:t>INOVASI</a:t>
            </a:r>
            <a:r>
              <a:rPr lang="en-US" sz="4800" dirty="0" smtClean="0">
                <a:solidFill>
                  <a:srgbClr val="FF0000"/>
                </a:solidFill>
              </a:rPr>
              <a:t> ADALAH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PERUBAHAN MIND SET</a:t>
            </a:r>
            <a:r>
              <a:rPr lang="en-US" sz="4800" dirty="0" smtClean="0">
                <a:solidFill>
                  <a:srgbClr val="FF0000"/>
                </a:solidFill>
              </a:rPr>
              <a:t>”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46" y="1703539"/>
            <a:ext cx="4128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INTINYA…………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83542" y="3599542"/>
            <a:ext cx="2148116" cy="33382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N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O</a:t>
            </a:r>
            <a:r>
              <a:rPr lang="id-ID" sz="73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V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A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S</a:t>
            </a:r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endParaRPr lang="en-US" b="1" dirty="0">
              <a:solidFill>
                <a:srgbClr val="00B0F0"/>
              </a:solidFill>
              <a:effectLst>
                <a:glow rad="101600">
                  <a:srgbClr val="000000"/>
                </a:glow>
              </a:effectLst>
              <a:latin typeface="Aharoni" panose="02010803020104030203" pitchFamily="2" charset="-79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6431" y="5190566"/>
            <a:ext cx="7187055" cy="63762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id-ID" sz="3200" dirty="0" smtClean="0">
                <a:solidFill>
                  <a:schemeClr val="tx1"/>
                </a:solidFill>
                <a:effectLst/>
                <a:latin typeface="Nexa Bold" panose="02000000000000000000" pitchFamily="50" charset="0"/>
                <a:ea typeface="DotumChe" panose="020B0609000101010101" pitchFamily="49" charset="-127"/>
                <a:cs typeface="Arial" panose="020B0604020202020204" pitchFamily="34" charset="0"/>
              </a:rPr>
              <a:t>APARATUR SIPIL NEGARA</a:t>
            </a:r>
            <a:endParaRPr lang="en-US" sz="3200" dirty="0">
              <a:solidFill>
                <a:schemeClr val="tx1"/>
              </a:solidFill>
              <a:effectLst/>
              <a:latin typeface="Nexa Bold" panose="02000000000000000000" pitchFamily="50" charset="0"/>
              <a:ea typeface="DotumChe" panose="020B0609000101010101" pitchFamily="49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41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1228" y="479042"/>
            <a:ext cx="8242635" cy="5030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8189" y="5509847"/>
            <a:ext cx="2905674" cy="36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Tri Widodo W Utomo, 2014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47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1356" y="2356402"/>
            <a:ext cx="7160602" cy="1003263"/>
            <a:chOff x="2733954" y="2770778"/>
            <a:chExt cx="7160602" cy="1003263"/>
          </a:xfrm>
        </p:grpSpPr>
        <p:sp>
          <p:nvSpPr>
            <p:cNvPr id="3" name="Rectangle 2"/>
            <p:cNvSpPr/>
            <p:nvPr/>
          </p:nvSpPr>
          <p:spPr>
            <a:xfrm>
              <a:off x="2733954" y="2770778"/>
              <a:ext cx="807246" cy="923330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Georgia" panose="02040502050405020303" pitchFamily="18" charset="0"/>
                </a:rPr>
                <a:t>T</a:t>
              </a:r>
            </a:p>
          </p:txBody>
        </p:sp>
        <p:sp>
          <p:nvSpPr>
            <p:cNvPr id="4" name="Rectangle 3"/>
            <p:cNvSpPr/>
            <p:nvPr/>
          </p:nvSpPr>
          <p:spPr>
            <a:xfrm rot="20139065">
              <a:off x="3613031" y="2770778"/>
              <a:ext cx="807246" cy="92333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id-ID" sz="5400" b="1" dirty="0">
                  <a:ln w="50800"/>
                  <a:solidFill>
                    <a:schemeClr val="tx1"/>
                  </a:solidFill>
                  <a:latin typeface="Georgia" panose="02040502050405020303" pitchFamily="18" charset="0"/>
                </a:rPr>
                <a:t>H</a:t>
              </a:r>
              <a:endParaRPr lang="en-US" sz="5400" b="1" dirty="0">
                <a:ln w="50800"/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854772">
              <a:off x="4410354" y="2770778"/>
              <a:ext cx="807246" cy="923330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id-ID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Georgia" panose="02040502050405020303" pitchFamily="18" charset="0"/>
                </a:rPr>
                <a:t>A</a:t>
              </a:r>
              <a:endParaRPr lang="en-US" sz="5400" b="1" dirty="0">
                <a:ln w="50800"/>
                <a:solidFill>
                  <a:srgbClr val="FFFFFF">
                    <a:shade val="50000"/>
                  </a:srgb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1189568">
              <a:off x="5223154" y="2770778"/>
              <a:ext cx="807246" cy="92333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id-ID" sz="5400" b="1" dirty="0">
                  <a:ln w="50800"/>
                  <a:solidFill>
                    <a:schemeClr val="tx1"/>
                  </a:solidFill>
                  <a:latin typeface="Georgia" panose="02040502050405020303" pitchFamily="18" charset="0"/>
                </a:rPr>
                <a:t>N</a:t>
              </a:r>
              <a:endParaRPr lang="en-US" sz="5400" b="1" dirty="0">
                <a:ln w="50800"/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844907">
              <a:off x="6023172" y="2784124"/>
              <a:ext cx="807246" cy="923330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id-ID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Georgia" panose="02040502050405020303" pitchFamily="18" charset="0"/>
                </a:rPr>
                <a:t>K</a:t>
              </a:r>
              <a:endParaRPr lang="en-US" sz="5400" b="1" dirty="0">
                <a:ln w="50800"/>
                <a:solidFill>
                  <a:srgbClr val="FFFFFF">
                    <a:shade val="50000"/>
                  </a:srgb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59916" y="2799330"/>
              <a:ext cx="807246" cy="92333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id-ID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Georgia" panose="02040502050405020303" pitchFamily="18" charset="0"/>
                </a:rPr>
                <a:t>Y</a:t>
              </a:r>
              <a:endParaRPr lang="en-US" sz="5400" b="1" dirty="0">
                <a:ln w="50800"/>
                <a:solidFill>
                  <a:srgbClr val="FFFFFF">
                    <a:shade val="50000"/>
                  </a:srgb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953057">
              <a:off x="8277273" y="2850711"/>
              <a:ext cx="807246" cy="923330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id-ID" sz="5400" b="1" dirty="0">
                  <a:ln w="50800"/>
                  <a:solidFill>
                    <a:schemeClr val="tx1"/>
                  </a:solidFill>
                  <a:latin typeface="Georgia" panose="02040502050405020303" pitchFamily="18" charset="0"/>
                </a:rPr>
                <a:t>O</a:t>
              </a:r>
              <a:endParaRPr lang="en-US" sz="5400" b="1" dirty="0">
                <a:ln w="50800"/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640298">
              <a:off x="9087310" y="2778995"/>
              <a:ext cx="807246" cy="923330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id-ID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Georgia" panose="02040502050405020303" pitchFamily="18" charset="0"/>
                </a:rPr>
                <a:t>U</a:t>
              </a:r>
              <a:endParaRPr lang="en-US" sz="5400" b="1" dirty="0">
                <a:ln w="50800"/>
                <a:solidFill>
                  <a:srgbClr val="FFFFFF">
                    <a:shade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0161" y="5410605"/>
            <a:ext cx="4407790" cy="1245024"/>
            <a:chOff x="1650030" y="5560658"/>
            <a:chExt cx="4407790" cy="12450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79" y="5622128"/>
              <a:ext cx="2971641" cy="11220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9" r="12353" b="3415"/>
            <a:stretch/>
          </p:blipFill>
          <p:spPr>
            <a:xfrm>
              <a:off x="1650030" y="5560658"/>
              <a:ext cx="1227752" cy="124502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86" y="5410605"/>
            <a:ext cx="2915179" cy="12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34307" y="401933"/>
            <a:ext cx="8617204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70208" y="356135"/>
            <a:ext cx="8627922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6037" y="236680"/>
            <a:ext cx="8671928" cy="62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32" y="1"/>
            <a:ext cx="7773338" cy="868680"/>
          </a:xfrm>
        </p:spPr>
        <p:txBody>
          <a:bodyPr/>
          <a:lstStyle/>
          <a:p>
            <a:r>
              <a:rPr lang="id-ID" dirty="0" smtClean="0"/>
              <a:t>Sumber inovasi di bnn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2390605"/>
              </p:ext>
            </p:extLst>
          </p:nvPr>
        </p:nvGraphicFramePr>
        <p:xfrm>
          <a:off x="335280" y="868682"/>
          <a:ext cx="8122920" cy="563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7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57" y="695254"/>
            <a:ext cx="3041025" cy="704056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Eras Bold ITC" panose="020B0907030504020204" pitchFamily="34" charset="0"/>
              </a:rPr>
              <a:t>Urgensi</a:t>
            </a:r>
            <a:r>
              <a:rPr lang="en-US" sz="4800" dirty="0" smtClean="0"/>
              <a:t>                    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3983505"/>
              </p:ext>
            </p:extLst>
          </p:nvPr>
        </p:nvGraphicFramePr>
        <p:xfrm>
          <a:off x="-1413164" y="1620982"/>
          <a:ext cx="10903528" cy="500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726922" y="720439"/>
            <a:ext cx="4731278" cy="67887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  <a:ea typeface="+mj-ea"/>
                <a:cs typeface="+mj-cs"/>
              </a:defRPr>
            </a:lvl1pPr>
          </a:lstStyle>
          <a:p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N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O</a:t>
            </a:r>
            <a:r>
              <a:rPr lang="id-ID" sz="73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V</a:t>
            </a:r>
            <a:r>
              <a:rPr lang="id-ID" sz="73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A</a:t>
            </a:r>
            <a:r>
              <a:rPr lang="id-ID" sz="73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S</a:t>
            </a:r>
            <a:r>
              <a:rPr lang="id-ID" sz="73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</a:effectLst>
                <a:latin typeface="Aharoni" panose="02010803020104030203" pitchFamily="2" charset="-79"/>
                <a:ea typeface="DotumChe" panose="020B0609000101010101" pitchFamily="49" charset="-127"/>
                <a:cs typeface="Aharoni" panose="02010803020104030203" pitchFamily="2" charset="-79"/>
              </a:rPr>
              <a:t>I</a:t>
            </a:r>
            <a:endParaRPr lang="en-US" b="1" dirty="0">
              <a:solidFill>
                <a:srgbClr val="00B0F0"/>
              </a:solidFill>
              <a:effectLst>
                <a:glow rad="101600">
                  <a:srgbClr val="000000"/>
                </a:glow>
              </a:effectLst>
              <a:latin typeface="Aharoni" panose="02010803020104030203" pitchFamily="2" charset="-79"/>
              <a:ea typeface="DotumChe" panose="020B0609000101010101" pitchFamily="49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1616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  <p:sndAc>
          <p:stSnd>
            <p:snd r:embed="rId8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4198"/>
            <a:ext cx="8565755" cy="59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477</TotalTime>
  <Words>925</Words>
  <Application>Microsoft Office PowerPoint</Application>
  <PresentationFormat>On-screen Show (4:3)</PresentationFormat>
  <Paragraphs>200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Droplet</vt:lpstr>
      <vt:lpstr>INOVASI PELAYANAN PUBLIK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inovasi di bnn</vt:lpstr>
      <vt:lpstr>Urgensi                    </vt:lpstr>
      <vt:lpstr>PowerPoint Presentation</vt:lpstr>
      <vt:lpstr>PowerPoint Presentation</vt:lpstr>
      <vt:lpstr>Apa itu                                          ?</vt:lpstr>
      <vt:lpstr>APAKAH    INOVASI  HARUS BESAR?</vt:lpstr>
      <vt:lpstr>PowerPoint Presentation</vt:lpstr>
      <vt:lpstr>PowerPoint Presentation</vt:lpstr>
      <vt:lpstr>PowerPoint Presentation</vt:lpstr>
      <vt:lpstr>Bagaimana peran pemimpin dalam inovasi?</vt:lpstr>
      <vt:lpstr>PowerPoint Presentation</vt:lpstr>
      <vt:lpstr>PowerPoint Presentation</vt:lpstr>
      <vt:lpstr>PowerPoint Presentation</vt:lpstr>
      <vt:lpstr>PowerPoint Presentation</vt:lpstr>
      <vt:lpstr>Contoh Inovasi PELAYANAN PUBLIK</vt:lpstr>
      <vt:lpstr>Contoh Inovasi PELAYANAN PUBLIK</vt:lpstr>
      <vt:lpstr>Contoh Inovasi PELAYANAN PUBLIK</vt:lpstr>
      <vt:lpstr>Contoh Inovasi PELAYANAN PUBLIK</vt:lpstr>
      <vt:lpstr>Contoh Inovasi PELAYANAN PUBLIK</vt:lpstr>
      <vt:lpstr>Contoh Inovasi PELAYANAN PUBLIK</vt:lpstr>
      <vt:lpstr>Contoh Inovasi PELAYANAN PUBLIK</vt:lpstr>
      <vt:lpstr>Contoh Inovasi PELAYANAN PUBLIK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wietra</dc:creator>
  <cp:lastModifiedBy>Dell Inspiron</cp:lastModifiedBy>
  <cp:revision>38</cp:revision>
  <cp:lastPrinted>2015-12-07T09:49:05Z</cp:lastPrinted>
  <dcterms:created xsi:type="dcterms:W3CDTF">2015-11-29T04:07:15Z</dcterms:created>
  <dcterms:modified xsi:type="dcterms:W3CDTF">2022-04-26T15:16:19Z</dcterms:modified>
</cp:coreProperties>
</file>